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7" r:id="rId2"/>
    <p:sldId id="256" r:id="rId3"/>
    <p:sldId id="258" r:id="rId4"/>
    <p:sldId id="262" r:id="rId5"/>
    <p:sldId id="261" r:id="rId6"/>
    <p:sldId id="259" r:id="rId7"/>
    <p:sldId id="264" r:id="rId8"/>
    <p:sldId id="267" r:id="rId9"/>
    <p:sldId id="269" r:id="rId10"/>
    <p:sldId id="276" r:id="rId11"/>
    <p:sldId id="277" r:id="rId12"/>
    <p:sldId id="278" r:id="rId13"/>
    <p:sldId id="279" r:id="rId14"/>
    <p:sldId id="280" r:id="rId15"/>
    <p:sldId id="281" r:id="rId16"/>
    <p:sldId id="283" r:id="rId17"/>
    <p:sldId id="286" r:id="rId18"/>
    <p:sldId id="288" r:id="rId19"/>
    <p:sldId id="290" r:id="rId20"/>
    <p:sldId id="292" r:id="rId21"/>
    <p:sldId id="293" r:id="rId22"/>
    <p:sldId id="300" r:id="rId23"/>
    <p:sldId id="299" r:id="rId24"/>
    <p:sldId id="298" r:id="rId25"/>
    <p:sldId id="297" r:id="rId26"/>
    <p:sldId id="296" r:id="rId27"/>
    <p:sldId id="295" r:id="rId28"/>
    <p:sldId id="302" r:id="rId29"/>
    <p:sldId id="301" r:id="rId30"/>
    <p:sldId id="303" r:id="rId31"/>
    <p:sldId id="304" r:id="rId32"/>
    <p:sldId id="305" r:id="rId33"/>
    <p:sldId id="306" r:id="rId34"/>
    <p:sldId id="307" r:id="rId35"/>
    <p:sldId id="308" r:id="rId36"/>
    <p:sldId id="311" r:id="rId37"/>
    <p:sldId id="310" r:id="rId38"/>
    <p:sldId id="312" r:id="rId39"/>
    <p:sldId id="313" r:id="rId40"/>
    <p:sldId id="314" r:id="rId41"/>
    <p:sldId id="315" r:id="rId42"/>
    <p:sldId id="316" r:id="rId43"/>
    <p:sldId id="317" r:id="rId44"/>
    <p:sldId id="319"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8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426A17-69C8-F04B-9B9D-65BBD1A5EDC1}"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74123A85-F5FA-D247-8E9F-2C17E0FAA9A4}">
      <dgm:prSet/>
      <dgm:spPr>
        <a:solidFill>
          <a:srgbClr val="FFFF00"/>
        </a:solidFill>
        <a:ln>
          <a:solidFill>
            <a:srgbClr val="000090"/>
          </a:solidFill>
        </a:ln>
      </dgm:spPr>
      <dgm:t>
        <a:bodyPr/>
        <a:lstStyle/>
        <a:p>
          <a:pPr algn="ctr" rtl="0"/>
          <a:r>
            <a:rPr lang="ar-SA" b="1" dirty="0" smtClean="0">
              <a:solidFill>
                <a:srgbClr val="FF0000"/>
              </a:solidFill>
            </a:rPr>
            <a:t>جراحی پلاستیک نرم</a:t>
          </a:r>
          <a:endParaRPr lang="ar-SA" dirty="0">
            <a:solidFill>
              <a:srgbClr val="FF0000"/>
            </a:solidFill>
          </a:endParaRPr>
        </a:p>
      </dgm:t>
    </dgm:pt>
    <dgm:pt modelId="{A380BFDB-10BF-B54C-B579-706186008F12}" type="parTrans" cxnId="{478E88FD-FDED-2A47-BF91-1E116E5EE34B}">
      <dgm:prSet/>
      <dgm:spPr/>
      <dgm:t>
        <a:bodyPr/>
        <a:lstStyle/>
        <a:p>
          <a:endParaRPr lang="en-US"/>
        </a:p>
      </dgm:t>
    </dgm:pt>
    <dgm:pt modelId="{29043E72-D856-F743-AC94-C2CB9E2EF202}" type="sibTrans" cxnId="{478E88FD-FDED-2A47-BF91-1E116E5EE34B}">
      <dgm:prSet/>
      <dgm:spPr/>
      <dgm:t>
        <a:bodyPr/>
        <a:lstStyle/>
        <a:p>
          <a:endParaRPr lang="en-US"/>
        </a:p>
      </dgm:t>
    </dgm:pt>
    <dgm:pt modelId="{221FD1EB-CA4A-4B46-B3BB-0ECA97B5B3EA}" type="pres">
      <dgm:prSet presAssocID="{37426A17-69C8-F04B-9B9D-65BBD1A5EDC1}" presName="linear" presStyleCnt="0">
        <dgm:presLayoutVars>
          <dgm:animLvl val="lvl"/>
          <dgm:resizeHandles val="exact"/>
        </dgm:presLayoutVars>
      </dgm:prSet>
      <dgm:spPr/>
      <dgm:t>
        <a:bodyPr/>
        <a:lstStyle/>
        <a:p>
          <a:endParaRPr lang="en-US"/>
        </a:p>
      </dgm:t>
    </dgm:pt>
    <dgm:pt modelId="{54E5AAB3-CFA1-E246-9477-FB372455373B}" type="pres">
      <dgm:prSet presAssocID="{74123A85-F5FA-D247-8E9F-2C17E0FAA9A4}" presName="parentText" presStyleLbl="node1" presStyleIdx="0" presStyleCnt="1" custLinFactNeighborY="1181">
        <dgm:presLayoutVars>
          <dgm:chMax val="0"/>
          <dgm:bulletEnabled val="1"/>
        </dgm:presLayoutVars>
      </dgm:prSet>
      <dgm:spPr/>
      <dgm:t>
        <a:bodyPr/>
        <a:lstStyle/>
        <a:p>
          <a:endParaRPr lang="en-US"/>
        </a:p>
      </dgm:t>
    </dgm:pt>
  </dgm:ptLst>
  <dgm:cxnLst>
    <dgm:cxn modelId="{9EF85B90-747E-4741-9230-23F0E29A3F5D}" type="presOf" srcId="{37426A17-69C8-F04B-9B9D-65BBD1A5EDC1}" destId="{221FD1EB-CA4A-4B46-B3BB-0ECA97B5B3EA}" srcOrd="0" destOrd="0" presId="urn:microsoft.com/office/officeart/2005/8/layout/vList2"/>
    <dgm:cxn modelId="{478E88FD-FDED-2A47-BF91-1E116E5EE34B}" srcId="{37426A17-69C8-F04B-9B9D-65BBD1A5EDC1}" destId="{74123A85-F5FA-D247-8E9F-2C17E0FAA9A4}" srcOrd="0" destOrd="0" parTransId="{A380BFDB-10BF-B54C-B579-706186008F12}" sibTransId="{29043E72-D856-F743-AC94-C2CB9E2EF202}"/>
    <dgm:cxn modelId="{6E5A5DBD-7413-D249-9396-2C4777421629}" type="presOf" srcId="{74123A85-F5FA-D247-8E9F-2C17E0FAA9A4}" destId="{54E5AAB3-CFA1-E246-9477-FB372455373B}" srcOrd="0" destOrd="0" presId="urn:microsoft.com/office/officeart/2005/8/layout/vList2"/>
    <dgm:cxn modelId="{FD0AA3D2-D332-514E-92BA-764545A62F54}" type="presParOf" srcId="{221FD1EB-CA4A-4B46-B3BB-0ECA97B5B3EA}" destId="{54E5AAB3-CFA1-E246-9477-FB372455373B}" srcOrd="0" destOrd="0" presId="urn:microsoft.com/office/officeart/2005/8/layout/vList2"/>
  </dgm:cxnLst>
  <dgm:bg>
    <a:solidFill>
      <a:srgbClr val="0000FF"/>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80D8F52-0386-2241-ADCF-752CFB53E665}" type="doc">
      <dgm:prSet loTypeId="urn:microsoft.com/office/officeart/2005/8/layout/vList2" loCatId="" qsTypeId="urn:microsoft.com/office/officeart/2005/8/quickstyle/3D3" qsCatId="3D" csTypeId="urn:microsoft.com/office/officeart/2005/8/colors/accent1_2" csCatId="accent1" phldr="1"/>
      <dgm:spPr/>
      <dgm:t>
        <a:bodyPr/>
        <a:lstStyle/>
        <a:p>
          <a:endParaRPr lang="en-US"/>
        </a:p>
      </dgm:t>
    </dgm:pt>
    <dgm:pt modelId="{6C43B7A6-7297-1F4D-8AD2-14333C935D3B}">
      <dgm:prSet custT="1"/>
      <dgm:spPr/>
      <dgm:t>
        <a:bodyPr/>
        <a:lstStyle/>
        <a:p>
          <a:pPr algn="ctr" rtl="0"/>
          <a:endParaRPr lang="ar-SA" sz="3600" b="1" dirty="0" smtClean="0">
            <a:solidFill>
              <a:srgbClr val="000090"/>
            </a:solidFill>
          </a:endParaRPr>
        </a:p>
        <a:p>
          <a:pPr algn="ctr" rtl="0"/>
          <a:r>
            <a:rPr lang="ar-SA" sz="3600" b="1" dirty="0" smtClean="0">
              <a:solidFill>
                <a:srgbClr val="000090"/>
              </a:solidFill>
            </a:rPr>
            <a:t>Active acne     </a:t>
          </a:r>
          <a:br>
            <a:rPr lang="ar-SA" sz="3600" b="1" dirty="0" smtClean="0">
              <a:solidFill>
                <a:srgbClr val="000090"/>
              </a:solidFill>
            </a:rPr>
          </a:br>
          <a:endParaRPr lang="ar-SA" sz="3600" b="1" dirty="0">
            <a:solidFill>
              <a:srgbClr val="000090"/>
            </a:solidFill>
          </a:endParaRPr>
        </a:p>
      </dgm:t>
    </dgm:pt>
    <dgm:pt modelId="{6C5CCB11-9F1D-AC41-A4E1-43957610B20C}" type="parTrans" cxnId="{76DD04E2-6516-324B-BBAB-B109464A22AB}">
      <dgm:prSet/>
      <dgm:spPr/>
      <dgm:t>
        <a:bodyPr/>
        <a:lstStyle/>
        <a:p>
          <a:endParaRPr lang="en-US"/>
        </a:p>
      </dgm:t>
    </dgm:pt>
    <dgm:pt modelId="{7402A25D-B363-684F-A2AF-222681510C1B}" type="sibTrans" cxnId="{76DD04E2-6516-324B-BBAB-B109464A22AB}">
      <dgm:prSet/>
      <dgm:spPr/>
      <dgm:t>
        <a:bodyPr/>
        <a:lstStyle/>
        <a:p>
          <a:endParaRPr lang="en-US"/>
        </a:p>
      </dgm:t>
    </dgm:pt>
    <dgm:pt modelId="{AE79250D-1C94-1044-8F99-18127E2BBC77}" type="pres">
      <dgm:prSet presAssocID="{A80D8F52-0386-2241-ADCF-752CFB53E665}" presName="linear" presStyleCnt="0">
        <dgm:presLayoutVars>
          <dgm:animLvl val="lvl"/>
          <dgm:resizeHandles val="exact"/>
        </dgm:presLayoutVars>
      </dgm:prSet>
      <dgm:spPr/>
      <dgm:t>
        <a:bodyPr/>
        <a:lstStyle/>
        <a:p>
          <a:endParaRPr lang="en-US"/>
        </a:p>
      </dgm:t>
    </dgm:pt>
    <dgm:pt modelId="{B81EA030-3908-6243-8BF6-95D5D448683B}" type="pres">
      <dgm:prSet presAssocID="{6C43B7A6-7297-1F4D-8AD2-14333C935D3B}" presName="parentText" presStyleLbl="node1" presStyleIdx="0" presStyleCnt="1">
        <dgm:presLayoutVars>
          <dgm:chMax val="0"/>
          <dgm:bulletEnabled val="1"/>
        </dgm:presLayoutVars>
      </dgm:prSet>
      <dgm:spPr/>
      <dgm:t>
        <a:bodyPr/>
        <a:lstStyle/>
        <a:p>
          <a:endParaRPr lang="en-US"/>
        </a:p>
      </dgm:t>
    </dgm:pt>
  </dgm:ptLst>
  <dgm:cxnLst>
    <dgm:cxn modelId="{76DD04E2-6516-324B-BBAB-B109464A22AB}" srcId="{A80D8F52-0386-2241-ADCF-752CFB53E665}" destId="{6C43B7A6-7297-1F4D-8AD2-14333C935D3B}" srcOrd="0" destOrd="0" parTransId="{6C5CCB11-9F1D-AC41-A4E1-43957610B20C}" sibTransId="{7402A25D-B363-684F-A2AF-222681510C1B}"/>
    <dgm:cxn modelId="{A23EAFBB-BF24-C049-A366-E8F1EEAABA0D}" type="presOf" srcId="{6C43B7A6-7297-1F4D-8AD2-14333C935D3B}" destId="{B81EA030-3908-6243-8BF6-95D5D448683B}" srcOrd="0" destOrd="0" presId="urn:microsoft.com/office/officeart/2005/8/layout/vList2"/>
    <dgm:cxn modelId="{B82CB907-0911-8349-AF45-5D3E4FE14418}" type="presOf" srcId="{A80D8F52-0386-2241-ADCF-752CFB53E665}" destId="{AE79250D-1C94-1044-8F99-18127E2BBC77}" srcOrd="0" destOrd="0" presId="urn:microsoft.com/office/officeart/2005/8/layout/vList2"/>
    <dgm:cxn modelId="{DD8ED637-CA1B-0149-B4EB-9F5130B96EA9}" type="presParOf" srcId="{AE79250D-1C94-1044-8F99-18127E2BBC77}" destId="{B81EA030-3908-6243-8BF6-95D5D448683B}"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EA8405D-3222-984A-9E6F-5BB01ADF9D32}" type="doc">
      <dgm:prSet loTypeId="urn:microsoft.com/office/officeart/2005/8/layout/vList2" loCatId="" qsTypeId="urn:microsoft.com/office/officeart/2005/8/quickstyle/3D3" qsCatId="3D" csTypeId="urn:microsoft.com/office/officeart/2005/8/colors/colorful1" csCatId="colorful"/>
      <dgm:spPr/>
      <dgm:t>
        <a:bodyPr/>
        <a:lstStyle/>
        <a:p>
          <a:endParaRPr lang="en-US"/>
        </a:p>
      </dgm:t>
    </dgm:pt>
    <dgm:pt modelId="{714E89DA-5604-CF43-B910-37984B44E315}">
      <dgm:prSet/>
      <dgm:spPr/>
      <dgm:t>
        <a:bodyPr/>
        <a:lstStyle/>
        <a:p>
          <a:pPr algn="r" rtl="0"/>
          <a:r>
            <a:rPr lang="ar-SA" b="1" dirty="0" smtClean="0"/>
            <a:t>۱-با تشکیل پوست زخمها، آنها را برندارید و اجازه دهید خودشان بیفتند</a:t>
          </a:r>
          <a:r>
            <a:rPr lang="ar-SA" dirty="0" smtClean="0"/>
            <a:t>.</a:t>
          </a:r>
          <a:endParaRPr lang="ar-SA" dirty="0"/>
        </a:p>
      </dgm:t>
    </dgm:pt>
    <dgm:pt modelId="{39DAA64A-183A-0541-A8FA-264A5BF60E51}" type="parTrans" cxnId="{012F0789-CC9C-D441-9CE9-5096D941FF85}">
      <dgm:prSet/>
      <dgm:spPr/>
      <dgm:t>
        <a:bodyPr/>
        <a:lstStyle/>
        <a:p>
          <a:endParaRPr lang="en-US"/>
        </a:p>
      </dgm:t>
    </dgm:pt>
    <dgm:pt modelId="{318E50DE-3308-5647-A7A4-E14DAE3FA7C3}" type="sibTrans" cxnId="{012F0789-CC9C-D441-9CE9-5096D941FF85}">
      <dgm:prSet/>
      <dgm:spPr/>
      <dgm:t>
        <a:bodyPr/>
        <a:lstStyle/>
        <a:p>
          <a:endParaRPr lang="en-US"/>
        </a:p>
      </dgm:t>
    </dgm:pt>
    <dgm:pt modelId="{9FCD7DF3-A1A4-D64E-8816-4574EE0928E2}">
      <dgm:prSet/>
      <dgm:spPr/>
      <dgm:t>
        <a:bodyPr/>
        <a:lstStyle/>
        <a:p>
          <a:pPr algn="r" rtl="0"/>
          <a:r>
            <a:rPr lang="ar-SA" b="1" dirty="0" smtClean="0"/>
            <a:t>۲-اگر لایه پیر پوست در حال پوسته پوسته شدن است، به آن دست نزنید.</a:t>
          </a:r>
          <a:endParaRPr lang="ar-SA" dirty="0"/>
        </a:p>
      </dgm:t>
    </dgm:pt>
    <dgm:pt modelId="{F90F6F58-56B0-BC41-9FB1-5477095ADE8E}" type="parTrans" cxnId="{A2E1AB32-8BDA-914B-9B5F-C541C60EB3C8}">
      <dgm:prSet/>
      <dgm:spPr/>
      <dgm:t>
        <a:bodyPr/>
        <a:lstStyle/>
        <a:p>
          <a:endParaRPr lang="en-US"/>
        </a:p>
      </dgm:t>
    </dgm:pt>
    <dgm:pt modelId="{598D748D-A1C3-BF4B-A087-4CB4E7AED221}" type="sibTrans" cxnId="{A2E1AB32-8BDA-914B-9B5F-C541C60EB3C8}">
      <dgm:prSet/>
      <dgm:spPr/>
      <dgm:t>
        <a:bodyPr/>
        <a:lstStyle/>
        <a:p>
          <a:endParaRPr lang="en-US"/>
        </a:p>
      </dgm:t>
    </dgm:pt>
    <dgm:pt modelId="{77616612-670A-BE48-81F8-CAA8B54447FE}">
      <dgm:prSet/>
      <dgm:spPr/>
      <dgm:t>
        <a:bodyPr/>
        <a:lstStyle/>
        <a:p>
          <a:pPr algn="r" rtl="0"/>
          <a:r>
            <a:rPr lang="ar-SA" b="1" dirty="0" smtClean="0"/>
            <a:t>۳-تا تمام شدن پوسته پوسته شدن یا لایه‌ برداری/ یا افتادن خود به خود پوست زخم های تشکیل شده از لوازم آرایشی (حتی مینرال) استفاده نکنید.</a:t>
          </a:r>
          <a:endParaRPr lang="ar-SA" dirty="0"/>
        </a:p>
      </dgm:t>
    </dgm:pt>
    <dgm:pt modelId="{499FF8D2-AAA4-3644-8AD8-A63A4E3DD092}" type="parTrans" cxnId="{FFDC6D46-3C6B-E540-B7E6-FCDE24197F19}">
      <dgm:prSet/>
      <dgm:spPr/>
      <dgm:t>
        <a:bodyPr/>
        <a:lstStyle/>
        <a:p>
          <a:endParaRPr lang="en-US"/>
        </a:p>
      </dgm:t>
    </dgm:pt>
    <dgm:pt modelId="{157155A7-9EA5-9E4E-8295-10714307B75E}" type="sibTrans" cxnId="{FFDC6D46-3C6B-E540-B7E6-FCDE24197F19}">
      <dgm:prSet/>
      <dgm:spPr/>
      <dgm:t>
        <a:bodyPr/>
        <a:lstStyle/>
        <a:p>
          <a:endParaRPr lang="en-US"/>
        </a:p>
      </dgm:t>
    </dgm:pt>
    <dgm:pt modelId="{9AC5F2C0-A3AC-F84D-9F10-79B16B2A9BC9}">
      <dgm:prSet/>
      <dgm:spPr/>
      <dgm:t>
        <a:bodyPr/>
        <a:lstStyle/>
        <a:p>
          <a:pPr algn="r" rtl="0"/>
          <a:r>
            <a:rPr lang="ar-SA" b="1" dirty="0" smtClean="0"/>
            <a:t>۴-از پلاسترها در ناحیه درمان شده استفاده نکنید، زیرا این کار فرآیند بهبودی طبیعی پوست را به تأخیر می اندازد و احتمال ایجاد اثرات نامطلوب را افزایش میدهد.</a:t>
          </a:r>
          <a:endParaRPr lang="ar-SA" dirty="0"/>
        </a:p>
      </dgm:t>
    </dgm:pt>
    <dgm:pt modelId="{6E32FAA1-00AD-1A47-B0E0-4BA60A743B6D}" type="parTrans" cxnId="{7E692517-5588-8040-8BCC-4856972519DB}">
      <dgm:prSet/>
      <dgm:spPr/>
      <dgm:t>
        <a:bodyPr/>
        <a:lstStyle/>
        <a:p>
          <a:endParaRPr lang="en-US"/>
        </a:p>
      </dgm:t>
    </dgm:pt>
    <dgm:pt modelId="{A0668E58-BB9B-8E4F-96BE-A62AC1A09176}" type="sibTrans" cxnId="{7E692517-5588-8040-8BCC-4856972519DB}">
      <dgm:prSet/>
      <dgm:spPr/>
      <dgm:t>
        <a:bodyPr/>
        <a:lstStyle/>
        <a:p>
          <a:endParaRPr lang="en-US"/>
        </a:p>
      </dgm:t>
    </dgm:pt>
    <dgm:pt modelId="{52210185-7DDF-4946-8BCF-98A67D5FE7B5}">
      <dgm:prSet/>
      <dgm:spPr/>
      <dgm:t>
        <a:bodyPr/>
        <a:lstStyle/>
        <a:p>
          <a:pPr algn="r" rtl="0"/>
          <a:r>
            <a:rPr lang="ar-SA" b="1" dirty="0" smtClean="0"/>
            <a:t>۵-از قرار گرفتن در معرض نور خورشید خودداری کنید و از ضد آفتاب قوی در ناحیه درمان شده استفاده کنید. این کار باید بعد از افتادن خود به خود پوست زخم ‌های تشکیل شده انجام شود. </a:t>
          </a:r>
          <a:endParaRPr lang="ar-SA" dirty="0"/>
        </a:p>
      </dgm:t>
    </dgm:pt>
    <dgm:pt modelId="{129A75A8-A89A-FB4F-9C8B-A0F3A9F7C84A}" type="parTrans" cxnId="{6385EF5F-4C22-0447-B6E0-52C9C9A5BDAC}">
      <dgm:prSet/>
      <dgm:spPr/>
      <dgm:t>
        <a:bodyPr/>
        <a:lstStyle/>
        <a:p>
          <a:endParaRPr lang="en-US"/>
        </a:p>
      </dgm:t>
    </dgm:pt>
    <dgm:pt modelId="{5347C8A0-FA42-0B45-9FD8-0EDC660D7B28}" type="sibTrans" cxnId="{6385EF5F-4C22-0447-B6E0-52C9C9A5BDAC}">
      <dgm:prSet/>
      <dgm:spPr/>
      <dgm:t>
        <a:bodyPr/>
        <a:lstStyle/>
        <a:p>
          <a:endParaRPr lang="en-US"/>
        </a:p>
      </dgm:t>
    </dgm:pt>
    <dgm:pt modelId="{F2BF58E1-82A1-BB4D-B073-9FBA74FE2290}">
      <dgm:prSet/>
      <dgm:spPr/>
      <dgm:t>
        <a:bodyPr/>
        <a:lstStyle/>
        <a:p>
          <a:pPr algn="r" rtl="0"/>
          <a:r>
            <a:rPr lang="ar-SA" b="1" dirty="0" smtClean="0"/>
            <a:t>۶-لطفاً توجه داشته باشید که علیرغم استفاده از ضد آفتاب، از قرار گرفتن در معرض منابع نور شدید تا ۳ ماه بعد از آخرین درمان باید خودداری کرد.</a:t>
          </a:r>
          <a:endParaRPr lang="ar-SA" dirty="0"/>
        </a:p>
      </dgm:t>
    </dgm:pt>
    <dgm:pt modelId="{7C2B5F29-3F6F-8348-B1E3-E43C745C3A89}" type="parTrans" cxnId="{447F9C55-9518-FA40-96CD-1CF99AC24F93}">
      <dgm:prSet/>
      <dgm:spPr/>
      <dgm:t>
        <a:bodyPr/>
        <a:lstStyle/>
        <a:p>
          <a:endParaRPr lang="en-US"/>
        </a:p>
      </dgm:t>
    </dgm:pt>
    <dgm:pt modelId="{D98F17C3-0273-F746-9241-B50B90BD6112}" type="sibTrans" cxnId="{447F9C55-9518-FA40-96CD-1CF99AC24F93}">
      <dgm:prSet/>
      <dgm:spPr/>
      <dgm:t>
        <a:bodyPr/>
        <a:lstStyle/>
        <a:p>
          <a:endParaRPr lang="en-US"/>
        </a:p>
      </dgm:t>
    </dgm:pt>
    <dgm:pt modelId="{D6AE731A-908B-6E4F-A4F7-B3A4D26BCBBC}" type="pres">
      <dgm:prSet presAssocID="{6EA8405D-3222-984A-9E6F-5BB01ADF9D32}" presName="linear" presStyleCnt="0">
        <dgm:presLayoutVars>
          <dgm:animLvl val="lvl"/>
          <dgm:resizeHandles val="exact"/>
        </dgm:presLayoutVars>
      </dgm:prSet>
      <dgm:spPr/>
      <dgm:t>
        <a:bodyPr/>
        <a:lstStyle/>
        <a:p>
          <a:endParaRPr lang="en-US"/>
        </a:p>
      </dgm:t>
    </dgm:pt>
    <dgm:pt modelId="{9C62AD7A-FCF4-224E-831F-06998EE9F2A6}" type="pres">
      <dgm:prSet presAssocID="{714E89DA-5604-CF43-B910-37984B44E315}" presName="parentText" presStyleLbl="node1" presStyleIdx="0" presStyleCnt="6">
        <dgm:presLayoutVars>
          <dgm:chMax val="0"/>
          <dgm:bulletEnabled val="1"/>
        </dgm:presLayoutVars>
      </dgm:prSet>
      <dgm:spPr/>
      <dgm:t>
        <a:bodyPr/>
        <a:lstStyle/>
        <a:p>
          <a:endParaRPr lang="en-US"/>
        </a:p>
      </dgm:t>
    </dgm:pt>
    <dgm:pt modelId="{6C1A2DBA-931E-3646-B32D-19E3ABAD3D6C}" type="pres">
      <dgm:prSet presAssocID="{318E50DE-3308-5647-A7A4-E14DAE3FA7C3}" presName="spacer" presStyleCnt="0"/>
      <dgm:spPr/>
    </dgm:pt>
    <dgm:pt modelId="{52A2BD6C-7803-EA4E-8A8E-F0638FC28DBE}" type="pres">
      <dgm:prSet presAssocID="{9FCD7DF3-A1A4-D64E-8816-4574EE0928E2}" presName="parentText" presStyleLbl="node1" presStyleIdx="1" presStyleCnt="6">
        <dgm:presLayoutVars>
          <dgm:chMax val="0"/>
          <dgm:bulletEnabled val="1"/>
        </dgm:presLayoutVars>
      </dgm:prSet>
      <dgm:spPr/>
      <dgm:t>
        <a:bodyPr/>
        <a:lstStyle/>
        <a:p>
          <a:endParaRPr lang="en-US"/>
        </a:p>
      </dgm:t>
    </dgm:pt>
    <dgm:pt modelId="{9C371F2F-636C-A449-B838-897C22231510}" type="pres">
      <dgm:prSet presAssocID="{598D748D-A1C3-BF4B-A087-4CB4E7AED221}" presName="spacer" presStyleCnt="0"/>
      <dgm:spPr/>
    </dgm:pt>
    <dgm:pt modelId="{95B41A53-4AC0-8441-B6C0-E75A09F9C597}" type="pres">
      <dgm:prSet presAssocID="{77616612-670A-BE48-81F8-CAA8B54447FE}" presName="parentText" presStyleLbl="node1" presStyleIdx="2" presStyleCnt="6">
        <dgm:presLayoutVars>
          <dgm:chMax val="0"/>
          <dgm:bulletEnabled val="1"/>
        </dgm:presLayoutVars>
      </dgm:prSet>
      <dgm:spPr/>
      <dgm:t>
        <a:bodyPr/>
        <a:lstStyle/>
        <a:p>
          <a:endParaRPr lang="en-US"/>
        </a:p>
      </dgm:t>
    </dgm:pt>
    <dgm:pt modelId="{940FE30D-805F-1946-889C-09DFC8F14AFB}" type="pres">
      <dgm:prSet presAssocID="{157155A7-9EA5-9E4E-8295-10714307B75E}" presName="spacer" presStyleCnt="0"/>
      <dgm:spPr/>
    </dgm:pt>
    <dgm:pt modelId="{A6B0A871-CEB7-444C-AC60-5104F3ACC18C}" type="pres">
      <dgm:prSet presAssocID="{9AC5F2C0-A3AC-F84D-9F10-79B16B2A9BC9}" presName="parentText" presStyleLbl="node1" presStyleIdx="3" presStyleCnt="6">
        <dgm:presLayoutVars>
          <dgm:chMax val="0"/>
          <dgm:bulletEnabled val="1"/>
        </dgm:presLayoutVars>
      </dgm:prSet>
      <dgm:spPr/>
      <dgm:t>
        <a:bodyPr/>
        <a:lstStyle/>
        <a:p>
          <a:endParaRPr lang="en-US"/>
        </a:p>
      </dgm:t>
    </dgm:pt>
    <dgm:pt modelId="{23EF0743-DAB2-F94A-B132-FC988230A298}" type="pres">
      <dgm:prSet presAssocID="{A0668E58-BB9B-8E4F-96BE-A62AC1A09176}" presName="spacer" presStyleCnt="0"/>
      <dgm:spPr/>
    </dgm:pt>
    <dgm:pt modelId="{E451659C-CE5C-3842-AE22-9211523623E3}" type="pres">
      <dgm:prSet presAssocID="{52210185-7DDF-4946-8BCF-98A67D5FE7B5}" presName="parentText" presStyleLbl="node1" presStyleIdx="4" presStyleCnt="6">
        <dgm:presLayoutVars>
          <dgm:chMax val="0"/>
          <dgm:bulletEnabled val="1"/>
        </dgm:presLayoutVars>
      </dgm:prSet>
      <dgm:spPr/>
      <dgm:t>
        <a:bodyPr/>
        <a:lstStyle/>
        <a:p>
          <a:endParaRPr lang="en-US"/>
        </a:p>
      </dgm:t>
    </dgm:pt>
    <dgm:pt modelId="{4976EE72-06E7-5548-B468-D83F81CAE067}" type="pres">
      <dgm:prSet presAssocID="{5347C8A0-FA42-0B45-9FD8-0EDC660D7B28}" presName="spacer" presStyleCnt="0"/>
      <dgm:spPr/>
    </dgm:pt>
    <dgm:pt modelId="{AC37606A-5EB8-824C-83D6-937B728526CF}" type="pres">
      <dgm:prSet presAssocID="{F2BF58E1-82A1-BB4D-B073-9FBA74FE2290}" presName="parentText" presStyleLbl="node1" presStyleIdx="5" presStyleCnt="6">
        <dgm:presLayoutVars>
          <dgm:chMax val="0"/>
          <dgm:bulletEnabled val="1"/>
        </dgm:presLayoutVars>
      </dgm:prSet>
      <dgm:spPr/>
      <dgm:t>
        <a:bodyPr/>
        <a:lstStyle/>
        <a:p>
          <a:endParaRPr lang="en-US"/>
        </a:p>
      </dgm:t>
    </dgm:pt>
  </dgm:ptLst>
  <dgm:cxnLst>
    <dgm:cxn modelId="{A2E1AB32-8BDA-914B-9B5F-C541C60EB3C8}" srcId="{6EA8405D-3222-984A-9E6F-5BB01ADF9D32}" destId="{9FCD7DF3-A1A4-D64E-8816-4574EE0928E2}" srcOrd="1" destOrd="0" parTransId="{F90F6F58-56B0-BC41-9FB1-5477095ADE8E}" sibTransId="{598D748D-A1C3-BF4B-A087-4CB4E7AED221}"/>
    <dgm:cxn modelId="{6385EF5F-4C22-0447-B6E0-52C9C9A5BDAC}" srcId="{6EA8405D-3222-984A-9E6F-5BB01ADF9D32}" destId="{52210185-7DDF-4946-8BCF-98A67D5FE7B5}" srcOrd="4" destOrd="0" parTransId="{129A75A8-A89A-FB4F-9C8B-A0F3A9F7C84A}" sibTransId="{5347C8A0-FA42-0B45-9FD8-0EDC660D7B28}"/>
    <dgm:cxn modelId="{012F0789-CC9C-D441-9CE9-5096D941FF85}" srcId="{6EA8405D-3222-984A-9E6F-5BB01ADF9D32}" destId="{714E89DA-5604-CF43-B910-37984B44E315}" srcOrd="0" destOrd="0" parTransId="{39DAA64A-183A-0541-A8FA-264A5BF60E51}" sibTransId="{318E50DE-3308-5647-A7A4-E14DAE3FA7C3}"/>
    <dgm:cxn modelId="{BFF990DC-E966-8E40-89F8-2EA2C66A597F}" type="presOf" srcId="{F2BF58E1-82A1-BB4D-B073-9FBA74FE2290}" destId="{AC37606A-5EB8-824C-83D6-937B728526CF}" srcOrd="0" destOrd="0" presId="urn:microsoft.com/office/officeart/2005/8/layout/vList2"/>
    <dgm:cxn modelId="{E7F39897-D5E7-7543-9178-553DA90B5C5A}" type="presOf" srcId="{52210185-7DDF-4946-8BCF-98A67D5FE7B5}" destId="{E451659C-CE5C-3842-AE22-9211523623E3}" srcOrd="0" destOrd="0" presId="urn:microsoft.com/office/officeart/2005/8/layout/vList2"/>
    <dgm:cxn modelId="{E53B081A-1BEB-FA46-9B0D-EA718A57FD3F}" type="presOf" srcId="{714E89DA-5604-CF43-B910-37984B44E315}" destId="{9C62AD7A-FCF4-224E-831F-06998EE9F2A6}" srcOrd="0" destOrd="0" presId="urn:microsoft.com/office/officeart/2005/8/layout/vList2"/>
    <dgm:cxn modelId="{7E692517-5588-8040-8BCC-4856972519DB}" srcId="{6EA8405D-3222-984A-9E6F-5BB01ADF9D32}" destId="{9AC5F2C0-A3AC-F84D-9F10-79B16B2A9BC9}" srcOrd="3" destOrd="0" parTransId="{6E32FAA1-00AD-1A47-B0E0-4BA60A743B6D}" sibTransId="{A0668E58-BB9B-8E4F-96BE-A62AC1A09176}"/>
    <dgm:cxn modelId="{46900EEA-B330-604A-AB5C-C3BD82D1272C}" type="presOf" srcId="{77616612-670A-BE48-81F8-CAA8B54447FE}" destId="{95B41A53-4AC0-8441-B6C0-E75A09F9C597}" srcOrd="0" destOrd="0" presId="urn:microsoft.com/office/officeart/2005/8/layout/vList2"/>
    <dgm:cxn modelId="{179C3FFF-D40A-8146-ADE5-13A8CFC12C0C}" type="presOf" srcId="{9FCD7DF3-A1A4-D64E-8816-4574EE0928E2}" destId="{52A2BD6C-7803-EA4E-8A8E-F0638FC28DBE}" srcOrd="0" destOrd="0" presId="urn:microsoft.com/office/officeart/2005/8/layout/vList2"/>
    <dgm:cxn modelId="{FFDC6D46-3C6B-E540-B7E6-FCDE24197F19}" srcId="{6EA8405D-3222-984A-9E6F-5BB01ADF9D32}" destId="{77616612-670A-BE48-81F8-CAA8B54447FE}" srcOrd="2" destOrd="0" parTransId="{499FF8D2-AAA4-3644-8AD8-A63A4E3DD092}" sibTransId="{157155A7-9EA5-9E4E-8295-10714307B75E}"/>
    <dgm:cxn modelId="{C27A16ED-C260-EE4A-ADC4-B6E313AD57A2}" type="presOf" srcId="{6EA8405D-3222-984A-9E6F-5BB01ADF9D32}" destId="{D6AE731A-908B-6E4F-A4F7-B3A4D26BCBBC}" srcOrd="0" destOrd="0" presId="urn:microsoft.com/office/officeart/2005/8/layout/vList2"/>
    <dgm:cxn modelId="{C163BF93-BF63-6A4F-8515-51EBA7756079}" type="presOf" srcId="{9AC5F2C0-A3AC-F84D-9F10-79B16B2A9BC9}" destId="{A6B0A871-CEB7-444C-AC60-5104F3ACC18C}" srcOrd="0" destOrd="0" presId="urn:microsoft.com/office/officeart/2005/8/layout/vList2"/>
    <dgm:cxn modelId="{447F9C55-9518-FA40-96CD-1CF99AC24F93}" srcId="{6EA8405D-3222-984A-9E6F-5BB01ADF9D32}" destId="{F2BF58E1-82A1-BB4D-B073-9FBA74FE2290}" srcOrd="5" destOrd="0" parTransId="{7C2B5F29-3F6F-8348-B1E3-E43C745C3A89}" sibTransId="{D98F17C3-0273-F746-9241-B50B90BD6112}"/>
    <dgm:cxn modelId="{A7F47B7B-DDCC-2944-A33E-5B0F35F29806}" type="presParOf" srcId="{D6AE731A-908B-6E4F-A4F7-B3A4D26BCBBC}" destId="{9C62AD7A-FCF4-224E-831F-06998EE9F2A6}" srcOrd="0" destOrd="0" presId="urn:microsoft.com/office/officeart/2005/8/layout/vList2"/>
    <dgm:cxn modelId="{C6B4E31A-F820-7D45-8C1A-0BF1D37A873F}" type="presParOf" srcId="{D6AE731A-908B-6E4F-A4F7-B3A4D26BCBBC}" destId="{6C1A2DBA-931E-3646-B32D-19E3ABAD3D6C}" srcOrd="1" destOrd="0" presId="urn:microsoft.com/office/officeart/2005/8/layout/vList2"/>
    <dgm:cxn modelId="{388D43F4-CFDC-234E-A307-3DF67CCAC4E7}" type="presParOf" srcId="{D6AE731A-908B-6E4F-A4F7-B3A4D26BCBBC}" destId="{52A2BD6C-7803-EA4E-8A8E-F0638FC28DBE}" srcOrd="2" destOrd="0" presId="urn:microsoft.com/office/officeart/2005/8/layout/vList2"/>
    <dgm:cxn modelId="{49479618-E6F2-DB42-93D7-FC0D5AFAB49B}" type="presParOf" srcId="{D6AE731A-908B-6E4F-A4F7-B3A4D26BCBBC}" destId="{9C371F2F-636C-A449-B838-897C22231510}" srcOrd="3" destOrd="0" presId="urn:microsoft.com/office/officeart/2005/8/layout/vList2"/>
    <dgm:cxn modelId="{62C8CB2A-14FF-CC45-AD84-D4331E47E3CD}" type="presParOf" srcId="{D6AE731A-908B-6E4F-A4F7-B3A4D26BCBBC}" destId="{95B41A53-4AC0-8441-B6C0-E75A09F9C597}" srcOrd="4" destOrd="0" presId="urn:microsoft.com/office/officeart/2005/8/layout/vList2"/>
    <dgm:cxn modelId="{CF34EBC8-E0BB-EF40-A04D-AFB23BA88275}" type="presParOf" srcId="{D6AE731A-908B-6E4F-A4F7-B3A4D26BCBBC}" destId="{940FE30D-805F-1946-889C-09DFC8F14AFB}" srcOrd="5" destOrd="0" presId="urn:microsoft.com/office/officeart/2005/8/layout/vList2"/>
    <dgm:cxn modelId="{2C351B21-8ABD-EF46-AEEC-4D7EA6CF80B6}" type="presParOf" srcId="{D6AE731A-908B-6E4F-A4F7-B3A4D26BCBBC}" destId="{A6B0A871-CEB7-444C-AC60-5104F3ACC18C}" srcOrd="6" destOrd="0" presId="urn:microsoft.com/office/officeart/2005/8/layout/vList2"/>
    <dgm:cxn modelId="{64503651-34FD-0B4D-9A85-5B0C13ED1DB0}" type="presParOf" srcId="{D6AE731A-908B-6E4F-A4F7-B3A4D26BCBBC}" destId="{23EF0743-DAB2-F94A-B132-FC988230A298}" srcOrd="7" destOrd="0" presId="urn:microsoft.com/office/officeart/2005/8/layout/vList2"/>
    <dgm:cxn modelId="{708735A1-1AFB-EF48-B668-D6E9BB1788C3}" type="presParOf" srcId="{D6AE731A-908B-6E4F-A4F7-B3A4D26BCBBC}" destId="{E451659C-CE5C-3842-AE22-9211523623E3}" srcOrd="8" destOrd="0" presId="urn:microsoft.com/office/officeart/2005/8/layout/vList2"/>
    <dgm:cxn modelId="{130D9E79-0701-1E4E-A0EB-5C328DBFE64F}" type="presParOf" srcId="{D6AE731A-908B-6E4F-A4F7-B3A4D26BCBBC}" destId="{4976EE72-06E7-5548-B468-D83F81CAE067}" srcOrd="9" destOrd="0" presId="urn:microsoft.com/office/officeart/2005/8/layout/vList2"/>
    <dgm:cxn modelId="{62480808-B583-584F-A1CB-573CD66AC8D1}" type="presParOf" srcId="{D6AE731A-908B-6E4F-A4F7-B3A4D26BCBBC}" destId="{AC37606A-5EB8-824C-83D6-937B728526CF}"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61D91F3-2B2B-E44B-A9E2-9ADF6D58BC59}" type="doc">
      <dgm:prSet loTypeId="urn:microsoft.com/office/officeart/2005/8/layout/vList2" loCatId="" qsTypeId="urn:microsoft.com/office/officeart/2005/8/quickstyle/simple4" qsCatId="simple" csTypeId="urn:microsoft.com/office/officeart/2005/8/colors/colorful2" csCatId="colorful" phldr="1"/>
      <dgm:spPr/>
      <dgm:t>
        <a:bodyPr/>
        <a:lstStyle/>
        <a:p>
          <a:endParaRPr lang="en-US"/>
        </a:p>
      </dgm:t>
    </dgm:pt>
    <dgm:pt modelId="{5F7861D9-F4AA-C445-B265-A25BB16182D0}">
      <dgm:prSet/>
      <dgm:spPr/>
      <dgm:t>
        <a:bodyPr/>
        <a:lstStyle/>
        <a:p>
          <a:pPr algn="r" rtl="0"/>
          <a:r>
            <a:rPr lang="ar-SA" dirty="0" smtClean="0"/>
            <a:t>ایجاد عفونت با فاصله کم پس از درمان می‌تواند احتمال ایجاد اسکار را افزایش دهد.</a:t>
          </a:r>
          <a:endParaRPr lang="ar-SA" dirty="0"/>
        </a:p>
      </dgm:t>
    </dgm:pt>
    <dgm:pt modelId="{9B287CD8-FDB5-4F4B-9915-0AEC97151459}" type="parTrans" cxnId="{D259DC73-FEF4-D946-8F7E-C14674F37CAA}">
      <dgm:prSet/>
      <dgm:spPr/>
      <dgm:t>
        <a:bodyPr/>
        <a:lstStyle/>
        <a:p>
          <a:endParaRPr lang="en-US"/>
        </a:p>
      </dgm:t>
    </dgm:pt>
    <dgm:pt modelId="{8B652B95-B02F-D74C-A8C2-925E367E5C45}" type="sibTrans" cxnId="{D259DC73-FEF4-D946-8F7E-C14674F37CAA}">
      <dgm:prSet/>
      <dgm:spPr/>
      <dgm:t>
        <a:bodyPr/>
        <a:lstStyle/>
        <a:p>
          <a:endParaRPr lang="en-US"/>
        </a:p>
      </dgm:t>
    </dgm:pt>
    <dgm:pt modelId="{39D8BE87-CC39-BA47-BD37-A2D1F45BF34D}">
      <dgm:prSet/>
      <dgm:spPr/>
      <dgm:t>
        <a:bodyPr/>
        <a:lstStyle/>
        <a:p>
          <a:pPr algn="r" rtl="0"/>
          <a:r>
            <a:rPr lang="ar-SA" dirty="0" smtClean="0"/>
            <a:t>برداشتن پوست زخم‌ها می‌تواند منجر به ایجاد اسکار یا هیپوپیگمانتاسیون شود.</a:t>
          </a:r>
          <a:endParaRPr lang="ar-SA" dirty="0"/>
        </a:p>
      </dgm:t>
    </dgm:pt>
    <dgm:pt modelId="{56FC6839-16EF-3D46-8EE8-78ED5999C42B}" type="parTrans" cxnId="{A7F59C39-553B-5C48-AFE1-5AA6FF8A6677}">
      <dgm:prSet/>
      <dgm:spPr/>
      <dgm:t>
        <a:bodyPr/>
        <a:lstStyle/>
        <a:p>
          <a:endParaRPr lang="en-US"/>
        </a:p>
      </dgm:t>
    </dgm:pt>
    <dgm:pt modelId="{5C2F47E7-32CF-C24A-B8E5-438AF7734548}" type="sibTrans" cxnId="{A7F59C39-553B-5C48-AFE1-5AA6FF8A6677}">
      <dgm:prSet/>
      <dgm:spPr/>
      <dgm:t>
        <a:bodyPr/>
        <a:lstStyle/>
        <a:p>
          <a:endParaRPr lang="en-US"/>
        </a:p>
      </dgm:t>
    </dgm:pt>
    <dgm:pt modelId="{00E12EFB-95D7-024C-940B-C3FB6FA08674}">
      <dgm:prSet/>
      <dgm:spPr/>
      <dgm:t>
        <a:bodyPr/>
        <a:lstStyle/>
        <a:p>
          <a:pPr algn="r" rtl="0"/>
          <a:r>
            <a:rPr lang="ar-SA" dirty="0" smtClean="0"/>
            <a:t>هر چه فرد بیشتر در معرض نور خورشید و منابع نور مصنوعی دیگر (حتی در صورت استفاده از ضد آفتاب قوی) باشد، احتمال بروز خطر هیپرپیگمانتاسیون بیشتر افزایش پیدا می‌کند.</a:t>
          </a:r>
          <a:endParaRPr lang="ar-SA" dirty="0"/>
        </a:p>
      </dgm:t>
    </dgm:pt>
    <dgm:pt modelId="{7D91E00E-AC86-EE42-B642-7897467060EE}" type="parTrans" cxnId="{CB90F206-E472-F74D-8A19-1392B94525A6}">
      <dgm:prSet/>
      <dgm:spPr/>
      <dgm:t>
        <a:bodyPr/>
        <a:lstStyle/>
        <a:p>
          <a:endParaRPr lang="en-US"/>
        </a:p>
      </dgm:t>
    </dgm:pt>
    <dgm:pt modelId="{2A64FF71-A5CA-3A41-B0C9-B526809AE04B}" type="sibTrans" cxnId="{CB90F206-E472-F74D-8A19-1392B94525A6}">
      <dgm:prSet/>
      <dgm:spPr/>
      <dgm:t>
        <a:bodyPr/>
        <a:lstStyle/>
        <a:p>
          <a:endParaRPr lang="en-US"/>
        </a:p>
      </dgm:t>
    </dgm:pt>
    <dgm:pt modelId="{0703D4E2-51A8-014B-AF59-858E6E16AE47}">
      <dgm:prSet/>
      <dgm:spPr/>
      <dgm:t>
        <a:bodyPr/>
        <a:lstStyle/>
        <a:p>
          <a:pPr algn="r" rtl="0"/>
          <a:r>
            <a:rPr lang="ar-SA" dirty="0" smtClean="0"/>
            <a:t>استفاده از لوازم آرایشی قبل از بهبودی ناحیه مورد نظر می­تواند منجر به تأخیر در روند بهبودی و هیپوپیگمانتاسیون شود و خطرات ایجاد عفونت و از اینرو تشکیل اسکار را افزایش دهد.</a:t>
          </a:r>
          <a:endParaRPr lang="ar-SA" dirty="0"/>
        </a:p>
      </dgm:t>
    </dgm:pt>
    <dgm:pt modelId="{397825F3-0F04-A145-8EB2-6D64C70B87A3}" type="parTrans" cxnId="{D4BF32E7-907C-3F4D-B57D-5F93C2475A17}">
      <dgm:prSet/>
      <dgm:spPr/>
      <dgm:t>
        <a:bodyPr/>
        <a:lstStyle/>
        <a:p>
          <a:endParaRPr lang="en-US"/>
        </a:p>
      </dgm:t>
    </dgm:pt>
    <dgm:pt modelId="{F7DC7334-284A-7342-958A-B5D5AEF15EB9}" type="sibTrans" cxnId="{D4BF32E7-907C-3F4D-B57D-5F93C2475A17}">
      <dgm:prSet/>
      <dgm:spPr/>
      <dgm:t>
        <a:bodyPr/>
        <a:lstStyle/>
        <a:p>
          <a:endParaRPr lang="en-US"/>
        </a:p>
      </dgm:t>
    </dgm:pt>
    <dgm:pt modelId="{DE607133-5C72-CB4D-ABE3-0AC5FA4A801B}" type="pres">
      <dgm:prSet presAssocID="{F61D91F3-2B2B-E44B-A9E2-9ADF6D58BC59}" presName="linear" presStyleCnt="0">
        <dgm:presLayoutVars>
          <dgm:animLvl val="lvl"/>
          <dgm:resizeHandles val="exact"/>
        </dgm:presLayoutVars>
      </dgm:prSet>
      <dgm:spPr/>
      <dgm:t>
        <a:bodyPr/>
        <a:lstStyle/>
        <a:p>
          <a:endParaRPr lang="en-US"/>
        </a:p>
      </dgm:t>
    </dgm:pt>
    <dgm:pt modelId="{0159FC12-4A76-1740-8924-627625A6946A}" type="pres">
      <dgm:prSet presAssocID="{5F7861D9-F4AA-C445-B265-A25BB16182D0}" presName="parentText" presStyleLbl="node1" presStyleIdx="0" presStyleCnt="4">
        <dgm:presLayoutVars>
          <dgm:chMax val="0"/>
          <dgm:bulletEnabled val="1"/>
        </dgm:presLayoutVars>
      </dgm:prSet>
      <dgm:spPr/>
      <dgm:t>
        <a:bodyPr/>
        <a:lstStyle/>
        <a:p>
          <a:endParaRPr lang="en-US"/>
        </a:p>
      </dgm:t>
    </dgm:pt>
    <dgm:pt modelId="{8B74596A-0013-404B-A5CB-8E1C7C31C42D}" type="pres">
      <dgm:prSet presAssocID="{8B652B95-B02F-D74C-A8C2-925E367E5C45}" presName="spacer" presStyleCnt="0"/>
      <dgm:spPr/>
    </dgm:pt>
    <dgm:pt modelId="{D9C922D7-82D6-8D4D-A7E1-3FAFFD11B5B4}" type="pres">
      <dgm:prSet presAssocID="{39D8BE87-CC39-BA47-BD37-A2D1F45BF34D}" presName="parentText" presStyleLbl="node1" presStyleIdx="1" presStyleCnt="4">
        <dgm:presLayoutVars>
          <dgm:chMax val="0"/>
          <dgm:bulletEnabled val="1"/>
        </dgm:presLayoutVars>
      </dgm:prSet>
      <dgm:spPr/>
      <dgm:t>
        <a:bodyPr/>
        <a:lstStyle/>
        <a:p>
          <a:endParaRPr lang="en-US"/>
        </a:p>
      </dgm:t>
    </dgm:pt>
    <dgm:pt modelId="{B8B18ACE-A081-AF47-B4B6-96197B45B22F}" type="pres">
      <dgm:prSet presAssocID="{5C2F47E7-32CF-C24A-B8E5-438AF7734548}" presName="spacer" presStyleCnt="0"/>
      <dgm:spPr/>
    </dgm:pt>
    <dgm:pt modelId="{CDFA7988-4E32-174A-8620-C24D751CB9C0}" type="pres">
      <dgm:prSet presAssocID="{00E12EFB-95D7-024C-940B-C3FB6FA08674}" presName="parentText" presStyleLbl="node1" presStyleIdx="2" presStyleCnt="4">
        <dgm:presLayoutVars>
          <dgm:chMax val="0"/>
          <dgm:bulletEnabled val="1"/>
        </dgm:presLayoutVars>
      </dgm:prSet>
      <dgm:spPr/>
      <dgm:t>
        <a:bodyPr/>
        <a:lstStyle/>
        <a:p>
          <a:endParaRPr lang="en-US"/>
        </a:p>
      </dgm:t>
    </dgm:pt>
    <dgm:pt modelId="{2031CDAD-90A1-0B4F-A8CD-8E38AF82163C}" type="pres">
      <dgm:prSet presAssocID="{2A64FF71-A5CA-3A41-B0C9-B526809AE04B}" presName="spacer" presStyleCnt="0"/>
      <dgm:spPr/>
    </dgm:pt>
    <dgm:pt modelId="{D7EE0F9A-12AF-5244-8C31-28951BB74FFA}" type="pres">
      <dgm:prSet presAssocID="{0703D4E2-51A8-014B-AF59-858E6E16AE47}" presName="parentText" presStyleLbl="node1" presStyleIdx="3" presStyleCnt="4">
        <dgm:presLayoutVars>
          <dgm:chMax val="0"/>
          <dgm:bulletEnabled val="1"/>
        </dgm:presLayoutVars>
      </dgm:prSet>
      <dgm:spPr/>
      <dgm:t>
        <a:bodyPr/>
        <a:lstStyle/>
        <a:p>
          <a:endParaRPr lang="en-US"/>
        </a:p>
      </dgm:t>
    </dgm:pt>
  </dgm:ptLst>
  <dgm:cxnLst>
    <dgm:cxn modelId="{7CFCF5F9-01BF-834C-831A-0EE693F39F29}" type="presOf" srcId="{39D8BE87-CC39-BA47-BD37-A2D1F45BF34D}" destId="{D9C922D7-82D6-8D4D-A7E1-3FAFFD11B5B4}" srcOrd="0" destOrd="0" presId="urn:microsoft.com/office/officeart/2005/8/layout/vList2"/>
    <dgm:cxn modelId="{D4BF32E7-907C-3F4D-B57D-5F93C2475A17}" srcId="{F61D91F3-2B2B-E44B-A9E2-9ADF6D58BC59}" destId="{0703D4E2-51A8-014B-AF59-858E6E16AE47}" srcOrd="3" destOrd="0" parTransId="{397825F3-0F04-A145-8EB2-6D64C70B87A3}" sibTransId="{F7DC7334-284A-7342-958A-B5D5AEF15EB9}"/>
    <dgm:cxn modelId="{A7F59C39-553B-5C48-AFE1-5AA6FF8A6677}" srcId="{F61D91F3-2B2B-E44B-A9E2-9ADF6D58BC59}" destId="{39D8BE87-CC39-BA47-BD37-A2D1F45BF34D}" srcOrd="1" destOrd="0" parTransId="{56FC6839-16EF-3D46-8EE8-78ED5999C42B}" sibTransId="{5C2F47E7-32CF-C24A-B8E5-438AF7734548}"/>
    <dgm:cxn modelId="{67C27AB5-9A0C-B44A-97F7-BDF8D6C7F73C}" type="presOf" srcId="{0703D4E2-51A8-014B-AF59-858E6E16AE47}" destId="{D7EE0F9A-12AF-5244-8C31-28951BB74FFA}" srcOrd="0" destOrd="0" presId="urn:microsoft.com/office/officeart/2005/8/layout/vList2"/>
    <dgm:cxn modelId="{D10E37A9-EFC8-B645-92A1-78289C53021D}" type="presOf" srcId="{5F7861D9-F4AA-C445-B265-A25BB16182D0}" destId="{0159FC12-4A76-1740-8924-627625A6946A}" srcOrd="0" destOrd="0" presId="urn:microsoft.com/office/officeart/2005/8/layout/vList2"/>
    <dgm:cxn modelId="{D259DC73-FEF4-D946-8F7E-C14674F37CAA}" srcId="{F61D91F3-2B2B-E44B-A9E2-9ADF6D58BC59}" destId="{5F7861D9-F4AA-C445-B265-A25BB16182D0}" srcOrd="0" destOrd="0" parTransId="{9B287CD8-FDB5-4F4B-9915-0AEC97151459}" sibTransId="{8B652B95-B02F-D74C-A8C2-925E367E5C45}"/>
    <dgm:cxn modelId="{9829E367-C717-C942-8518-EEF8D71F6A38}" type="presOf" srcId="{00E12EFB-95D7-024C-940B-C3FB6FA08674}" destId="{CDFA7988-4E32-174A-8620-C24D751CB9C0}" srcOrd="0" destOrd="0" presId="urn:microsoft.com/office/officeart/2005/8/layout/vList2"/>
    <dgm:cxn modelId="{785DAF8C-7676-FD42-B6CD-95005A12E7EF}" type="presOf" srcId="{F61D91F3-2B2B-E44B-A9E2-9ADF6D58BC59}" destId="{DE607133-5C72-CB4D-ABE3-0AC5FA4A801B}" srcOrd="0" destOrd="0" presId="urn:microsoft.com/office/officeart/2005/8/layout/vList2"/>
    <dgm:cxn modelId="{CB90F206-E472-F74D-8A19-1392B94525A6}" srcId="{F61D91F3-2B2B-E44B-A9E2-9ADF6D58BC59}" destId="{00E12EFB-95D7-024C-940B-C3FB6FA08674}" srcOrd="2" destOrd="0" parTransId="{7D91E00E-AC86-EE42-B642-7897467060EE}" sibTransId="{2A64FF71-A5CA-3A41-B0C9-B526809AE04B}"/>
    <dgm:cxn modelId="{29F1F830-429C-9243-9895-178AC2E76926}" type="presParOf" srcId="{DE607133-5C72-CB4D-ABE3-0AC5FA4A801B}" destId="{0159FC12-4A76-1740-8924-627625A6946A}" srcOrd="0" destOrd="0" presId="urn:microsoft.com/office/officeart/2005/8/layout/vList2"/>
    <dgm:cxn modelId="{F9286412-3EA1-3F43-B6CC-D1BF6134C4E5}" type="presParOf" srcId="{DE607133-5C72-CB4D-ABE3-0AC5FA4A801B}" destId="{8B74596A-0013-404B-A5CB-8E1C7C31C42D}" srcOrd="1" destOrd="0" presId="urn:microsoft.com/office/officeart/2005/8/layout/vList2"/>
    <dgm:cxn modelId="{E081E8C2-3BD8-F742-BF63-829D2E394268}" type="presParOf" srcId="{DE607133-5C72-CB4D-ABE3-0AC5FA4A801B}" destId="{D9C922D7-82D6-8D4D-A7E1-3FAFFD11B5B4}" srcOrd="2" destOrd="0" presId="urn:microsoft.com/office/officeart/2005/8/layout/vList2"/>
    <dgm:cxn modelId="{948AE250-26D6-1E4A-BC69-0A9D6B630001}" type="presParOf" srcId="{DE607133-5C72-CB4D-ABE3-0AC5FA4A801B}" destId="{B8B18ACE-A081-AF47-B4B6-96197B45B22F}" srcOrd="3" destOrd="0" presId="urn:microsoft.com/office/officeart/2005/8/layout/vList2"/>
    <dgm:cxn modelId="{710A5F71-7B6D-A945-AC34-F0130CF78DB3}" type="presParOf" srcId="{DE607133-5C72-CB4D-ABE3-0AC5FA4A801B}" destId="{CDFA7988-4E32-174A-8620-C24D751CB9C0}" srcOrd="4" destOrd="0" presId="urn:microsoft.com/office/officeart/2005/8/layout/vList2"/>
    <dgm:cxn modelId="{C669F27E-1288-B648-9728-183B754FC064}" type="presParOf" srcId="{DE607133-5C72-CB4D-ABE3-0AC5FA4A801B}" destId="{2031CDAD-90A1-0B4F-A8CD-8E38AF82163C}" srcOrd="5" destOrd="0" presId="urn:microsoft.com/office/officeart/2005/8/layout/vList2"/>
    <dgm:cxn modelId="{3D56B0B4-4892-B140-B3F7-E9AAD01BEB39}" type="presParOf" srcId="{DE607133-5C72-CB4D-ABE3-0AC5FA4A801B}" destId="{D7EE0F9A-12AF-5244-8C31-28951BB74FFA}"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B0A09E1-F770-DC44-A758-6F9C09885EB6}" type="doc">
      <dgm:prSet loTypeId="urn:microsoft.com/office/officeart/2005/8/layout/vList2" loCatId="" qsTypeId="urn:microsoft.com/office/officeart/2005/8/quickstyle/3D3" qsCatId="3D" csTypeId="urn:microsoft.com/office/officeart/2005/8/colors/colorful2" csCatId="colorful" phldr="1"/>
      <dgm:spPr/>
      <dgm:t>
        <a:bodyPr/>
        <a:lstStyle/>
        <a:p>
          <a:endParaRPr lang="en-US"/>
        </a:p>
      </dgm:t>
    </dgm:pt>
    <dgm:pt modelId="{3D95DC40-440A-F243-BA4C-D7F7F1CA0616}">
      <dgm:prSet/>
      <dgm:spPr/>
      <dgm:t>
        <a:bodyPr/>
        <a:lstStyle/>
        <a:p>
          <a:pPr rtl="0"/>
          <a:r>
            <a:rPr lang="ar-SA" smtClean="0"/>
            <a:t>در حین دوره بهبودی در حالی که پوست زخم‌ها همچنان در حال تشکیل شدن هستند، به طور کلی وسوسه می‌شویم از لوازم آرایشی برای پوشاندن آنها استفاده کنیم تا بتوانیم فعالیت‌های روزمره را بلافاصله ادامه دهیم. </a:t>
          </a:r>
          <a:endParaRPr lang="ar-SA"/>
        </a:p>
      </dgm:t>
    </dgm:pt>
    <dgm:pt modelId="{4F9247D8-8C37-8A4D-83C1-7D64917B69C7}" type="parTrans" cxnId="{21F02097-3F86-4443-A39F-71A33F592E72}">
      <dgm:prSet/>
      <dgm:spPr/>
      <dgm:t>
        <a:bodyPr/>
        <a:lstStyle/>
        <a:p>
          <a:endParaRPr lang="en-US"/>
        </a:p>
      </dgm:t>
    </dgm:pt>
    <dgm:pt modelId="{AB6E0DE5-D207-EA4C-B719-7E40FE1E5B46}" type="sibTrans" cxnId="{21F02097-3F86-4443-A39F-71A33F592E72}">
      <dgm:prSet/>
      <dgm:spPr/>
      <dgm:t>
        <a:bodyPr/>
        <a:lstStyle/>
        <a:p>
          <a:endParaRPr lang="en-US"/>
        </a:p>
      </dgm:t>
    </dgm:pt>
    <dgm:pt modelId="{366F32FF-9208-DA40-AABF-7C1AE7D5B7E1}">
      <dgm:prSet/>
      <dgm:spPr/>
      <dgm:t>
        <a:bodyPr/>
        <a:lstStyle/>
        <a:p>
          <a:pPr algn="r" rtl="0"/>
          <a:r>
            <a:rPr lang="ar-SA" dirty="0" smtClean="0"/>
            <a:t>یکی از مشکلات اصلی استفاده از لوازم آرایشی این واقعیت است که محصولات آرایشی استریل نیستند. </a:t>
          </a:r>
          <a:endParaRPr lang="ar-SA" dirty="0"/>
        </a:p>
      </dgm:t>
    </dgm:pt>
    <dgm:pt modelId="{2EF76793-87AB-8A45-8BEC-907A7199FDBE}" type="parTrans" cxnId="{6F1063F9-278D-194C-B174-A51E9A374CAF}">
      <dgm:prSet/>
      <dgm:spPr/>
      <dgm:t>
        <a:bodyPr/>
        <a:lstStyle/>
        <a:p>
          <a:endParaRPr lang="en-US"/>
        </a:p>
      </dgm:t>
    </dgm:pt>
    <dgm:pt modelId="{67FCA6EA-9599-8949-8323-E951D1298B48}" type="sibTrans" cxnId="{6F1063F9-278D-194C-B174-A51E9A374CAF}">
      <dgm:prSet/>
      <dgm:spPr/>
      <dgm:t>
        <a:bodyPr/>
        <a:lstStyle/>
        <a:p>
          <a:endParaRPr lang="en-US"/>
        </a:p>
      </dgm:t>
    </dgm:pt>
    <dgm:pt modelId="{E5F46277-90A4-B945-A7BF-FFC2D927304A}">
      <dgm:prSet/>
      <dgm:spPr/>
      <dgm:t>
        <a:bodyPr/>
        <a:lstStyle/>
        <a:p>
          <a:pPr algn="r" rtl="0"/>
          <a:r>
            <a:rPr lang="ar-SA" dirty="0" smtClean="0"/>
            <a:t>بنابراین، استفاده از محصولات غیر استریل در ناحیه درمان شده که هنوز روند بهبودی را طی میکند، خطر عفونت را افزایش خواهد داد که در نهایت منجر به تشکیل اسکار می‌شود.</a:t>
          </a:r>
          <a:endParaRPr lang="ar-SA" dirty="0"/>
        </a:p>
      </dgm:t>
    </dgm:pt>
    <dgm:pt modelId="{899C3134-A055-D344-83D6-ABDA46A52486}" type="parTrans" cxnId="{7AE77D60-A892-DA48-988F-73A78AE30282}">
      <dgm:prSet/>
      <dgm:spPr/>
      <dgm:t>
        <a:bodyPr/>
        <a:lstStyle/>
        <a:p>
          <a:endParaRPr lang="en-US"/>
        </a:p>
      </dgm:t>
    </dgm:pt>
    <dgm:pt modelId="{7FE8BEA3-0EB8-904E-AD57-C604665C456E}" type="sibTrans" cxnId="{7AE77D60-A892-DA48-988F-73A78AE30282}">
      <dgm:prSet/>
      <dgm:spPr/>
      <dgm:t>
        <a:bodyPr/>
        <a:lstStyle/>
        <a:p>
          <a:endParaRPr lang="en-US"/>
        </a:p>
      </dgm:t>
    </dgm:pt>
    <dgm:pt modelId="{2C849718-B907-804B-8DBC-89516349DA5D}">
      <dgm:prSet/>
      <dgm:spPr/>
      <dgm:t>
        <a:bodyPr/>
        <a:lstStyle/>
        <a:p>
          <a:pPr algn="r" rtl="0"/>
          <a:r>
            <a:rPr lang="ar-SA" dirty="0" smtClean="0"/>
            <a:t>از استفاده از هر گونه پلاستر برای پوشاندن ناحیه درمان شده خودداری کنید. </a:t>
          </a:r>
          <a:endParaRPr lang="ar-SA" dirty="0"/>
        </a:p>
      </dgm:t>
    </dgm:pt>
    <dgm:pt modelId="{ABA20895-6B44-E14F-BAA3-B32C044D463D}" type="parTrans" cxnId="{433EB68E-9256-CC4B-B659-ED7A3EBEBE04}">
      <dgm:prSet/>
      <dgm:spPr/>
      <dgm:t>
        <a:bodyPr/>
        <a:lstStyle/>
        <a:p>
          <a:endParaRPr lang="en-US"/>
        </a:p>
      </dgm:t>
    </dgm:pt>
    <dgm:pt modelId="{9177D046-5B8D-994C-B308-2DE3F4B460A2}" type="sibTrans" cxnId="{433EB68E-9256-CC4B-B659-ED7A3EBEBE04}">
      <dgm:prSet/>
      <dgm:spPr/>
      <dgm:t>
        <a:bodyPr/>
        <a:lstStyle/>
        <a:p>
          <a:endParaRPr lang="en-US"/>
        </a:p>
      </dgm:t>
    </dgm:pt>
    <dgm:pt modelId="{EA6648AC-74FA-3A4B-B9B8-4EC3A30EF00C}" type="pres">
      <dgm:prSet presAssocID="{1B0A09E1-F770-DC44-A758-6F9C09885EB6}" presName="linear" presStyleCnt="0">
        <dgm:presLayoutVars>
          <dgm:animLvl val="lvl"/>
          <dgm:resizeHandles val="exact"/>
        </dgm:presLayoutVars>
      </dgm:prSet>
      <dgm:spPr/>
      <dgm:t>
        <a:bodyPr/>
        <a:lstStyle/>
        <a:p>
          <a:endParaRPr lang="en-US"/>
        </a:p>
      </dgm:t>
    </dgm:pt>
    <dgm:pt modelId="{2284BADE-8977-6D44-A389-39D6BAC614F3}" type="pres">
      <dgm:prSet presAssocID="{3D95DC40-440A-F243-BA4C-D7F7F1CA0616}" presName="parentText" presStyleLbl="node1" presStyleIdx="0" presStyleCnt="4">
        <dgm:presLayoutVars>
          <dgm:chMax val="0"/>
          <dgm:bulletEnabled val="1"/>
        </dgm:presLayoutVars>
      </dgm:prSet>
      <dgm:spPr/>
      <dgm:t>
        <a:bodyPr/>
        <a:lstStyle/>
        <a:p>
          <a:endParaRPr lang="en-US"/>
        </a:p>
      </dgm:t>
    </dgm:pt>
    <dgm:pt modelId="{4BEC390D-E0F1-2940-8612-9DB92889858E}" type="pres">
      <dgm:prSet presAssocID="{AB6E0DE5-D207-EA4C-B719-7E40FE1E5B46}" presName="spacer" presStyleCnt="0"/>
      <dgm:spPr/>
    </dgm:pt>
    <dgm:pt modelId="{8A209F57-530D-504E-AD2D-17708FD2BEEC}" type="pres">
      <dgm:prSet presAssocID="{366F32FF-9208-DA40-AABF-7C1AE7D5B7E1}" presName="parentText" presStyleLbl="node1" presStyleIdx="1" presStyleCnt="4">
        <dgm:presLayoutVars>
          <dgm:chMax val="0"/>
          <dgm:bulletEnabled val="1"/>
        </dgm:presLayoutVars>
      </dgm:prSet>
      <dgm:spPr/>
      <dgm:t>
        <a:bodyPr/>
        <a:lstStyle/>
        <a:p>
          <a:endParaRPr lang="en-US"/>
        </a:p>
      </dgm:t>
    </dgm:pt>
    <dgm:pt modelId="{82A55810-ACFD-8A47-A85A-F9106CC7CF43}" type="pres">
      <dgm:prSet presAssocID="{67FCA6EA-9599-8949-8323-E951D1298B48}" presName="spacer" presStyleCnt="0"/>
      <dgm:spPr/>
    </dgm:pt>
    <dgm:pt modelId="{2D9A5FB2-63C1-7542-860A-CA33F4ED01C8}" type="pres">
      <dgm:prSet presAssocID="{E5F46277-90A4-B945-A7BF-FFC2D927304A}" presName="parentText" presStyleLbl="node1" presStyleIdx="2" presStyleCnt="4">
        <dgm:presLayoutVars>
          <dgm:chMax val="0"/>
          <dgm:bulletEnabled val="1"/>
        </dgm:presLayoutVars>
      </dgm:prSet>
      <dgm:spPr/>
      <dgm:t>
        <a:bodyPr/>
        <a:lstStyle/>
        <a:p>
          <a:endParaRPr lang="en-US"/>
        </a:p>
      </dgm:t>
    </dgm:pt>
    <dgm:pt modelId="{027BB8FA-EA06-F641-A41A-E44A049A70F5}" type="pres">
      <dgm:prSet presAssocID="{7FE8BEA3-0EB8-904E-AD57-C604665C456E}" presName="spacer" presStyleCnt="0"/>
      <dgm:spPr/>
    </dgm:pt>
    <dgm:pt modelId="{04A11F97-A963-C046-A727-B55BB8C843F5}" type="pres">
      <dgm:prSet presAssocID="{2C849718-B907-804B-8DBC-89516349DA5D}" presName="parentText" presStyleLbl="node1" presStyleIdx="3" presStyleCnt="4" custScaleY="37504">
        <dgm:presLayoutVars>
          <dgm:chMax val="0"/>
          <dgm:bulletEnabled val="1"/>
        </dgm:presLayoutVars>
      </dgm:prSet>
      <dgm:spPr/>
      <dgm:t>
        <a:bodyPr/>
        <a:lstStyle/>
        <a:p>
          <a:endParaRPr lang="en-US"/>
        </a:p>
      </dgm:t>
    </dgm:pt>
  </dgm:ptLst>
  <dgm:cxnLst>
    <dgm:cxn modelId="{7AE77D60-A892-DA48-988F-73A78AE30282}" srcId="{1B0A09E1-F770-DC44-A758-6F9C09885EB6}" destId="{E5F46277-90A4-B945-A7BF-FFC2D927304A}" srcOrd="2" destOrd="0" parTransId="{899C3134-A055-D344-83D6-ABDA46A52486}" sibTransId="{7FE8BEA3-0EB8-904E-AD57-C604665C456E}"/>
    <dgm:cxn modelId="{433EB68E-9256-CC4B-B659-ED7A3EBEBE04}" srcId="{1B0A09E1-F770-DC44-A758-6F9C09885EB6}" destId="{2C849718-B907-804B-8DBC-89516349DA5D}" srcOrd="3" destOrd="0" parTransId="{ABA20895-6B44-E14F-BAA3-B32C044D463D}" sibTransId="{9177D046-5B8D-994C-B308-2DE3F4B460A2}"/>
    <dgm:cxn modelId="{C776BE94-5AA8-BB4D-B304-94D785CBA65F}" type="presOf" srcId="{1B0A09E1-F770-DC44-A758-6F9C09885EB6}" destId="{EA6648AC-74FA-3A4B-B9B8-4EC3A30EF00C}" srcOrd="0" destOrd="0" presId="urn:microsoft.com/office/officeart/2005/8/layout/vList2"/>
    <dgm:cxn modelId="{21F02097-3F86-4443-A39F-71A33F592E72}" srcId="{1B0A09E1-F770-DC44-A758-6F9C09885EB6}" destId="{3D95DC40-440A-F243-BA4C-D7F7F1CA0616}" srcOrd="0" destOrd="0" parTransId="{4F9247D8-8C37-8A4D-83C1-7D64917B69C7}" sibTransId="{AB6E0DE5-D207-EA4C-B719-7E40FE1E5B46}"/>
    <dgm:cxn modelId="{8D16766A-64B8-9C4B-A639-D289F8E3FC09}" type="presOf" srcId="{E5F46277-90A4-B945-A7BF-FFC2D927304A}" destId="{2D9A5FB2-63C1-7542-860A-CA33F4ED01C8}" srcOrd="0" destOrd="0" presId="urn:microsoft.com/office/officeart/2005/8/layout/vList2"/>
    <dgm:cxn modelId="{A7F14511-889F-5A44-96B9-E718C9C2AB57}" type="presOf" srcId="{3D95DC40-440A-F243-BA4C-D7F7F1CA0616}" destId="{2284BADE-8977-6D44-A389-39D6BAC614F3}" srcOrd="0" destOrd="0" presId="urn:microsoft.com/office/officeart/2005/8/layout/vList2"/>
    <dgm:cxn modelId="{A490605C-DB0D-3A4B-8F8A-7F0190048C74}" type="presOf" srcId="{366F32FF-9208-DA40-AABF-7C1AE7D5B7E1}" destId="{8A209F57-530D-504E-AD2D-17708FD2BEEC}" srcOrd="0" destOrd="0" presId="urn:microsoft.com/office/officeart/2005/8/layout/vList2"/>
    <dgm:cxn modelId="{6F1063F9-278D-194C-B174-A51E9A374CAF}" srcId="{1B0A09E1-F770-DC44-A758-6F9C09885EB6}" destId="{366F32FF-9208-DA40-AABF-7C1AE7D5B7E1}" srcOrd="1" destOrd="0" parTransId="{2EF76793-87AB-8A45-8BEC-907A7199FDBE}" sibTransId="{67FCA6EA-9599-8949-8323-E951D1298B48}"/>
    <dgm:cxn modelId="{7C1C9BE8-711B-E94C-9B31-6E304B121DE6}" type="presOf" srcId="{2C849718-B907-804B-8DBC-89516349DA5D}" destId="{04A11F97-A963-C046-A727-B55BB8C843F5}" srcOrd="0" destOrd="0" presId="urn:microsoft.com/office/officeart/2005/8/layout/vList2"/>
    <dgm:cxn modelId="{9E814756-7DEF-F341-9B00-AD597B3C2D34}" type="presParOf" srcId="{EA6648AC-74FA-3A4B-B9B8-4EC3A30EF00C}" destId="{2284BADE-8977-6D44-A389-39D6BAC614F3}" srcOrd="0" destOrd="0" presId="urn:microsoft.com/office/officeart/2005/8/layout/vList2"/>
    <dgm:cxn modelId="{C9FF5082-F07A-CE4E-8D1C-F75DB49740BC}" type="presParOf" srcId="{EA6648AC-74FA-3A4B-B9B8-4EC3A30EF00C}" destId="{4BEC390D-E0F1-2940-8612-9DB92889858E}" srcOrd="1" destOrd="0" presId="urn:microsoft.com/office/officeart/2005/8/layout/vList2"/>
    <dgm:cxn modelId="{C71B8E10-25BC-714D-9956-465A24A2C35B}" type="presParOf" srcId="{EA6648AC-74FA-3A4B-B9B8-4EC3A30EF00C}" destId="{8A209F57-530D-504E-AD2D-17708FD2BEEC}" srcOrd="2" destOrd="0" presId="urn:microsoft.com/office/officeart/2005/8/layout/vList2"/>
    <dgm:cxn modelId="{724C7F28-7F57-4846-9F70-5FDDE30A1B26}" type="presParOf" srcId="{EA6648AC-74FA-3A4B-B9B8-4EC3A30EF00C}" destId="{82A55810-ACFD-8A47-A85A-F9106CC7CF43}" srcOrd="3" destOrd="0" presId="urn:microsoft.com/office/officeart/2005/8/layout/vList2"/>
    <dgm:cxn modelId="{A68E96E6-02F7-A24A-9035-8DF903545E65}" type="presParOf" srcId="{EA6648AC-74FA-3A4B-B9B8-4EC3A30EF00C}" destId="{2D9A5FB2-63C1-7542-860A-CA33F4ED01C8}" srcOrd="4" destOrd="0" presId="urn:microsoft.com/office/officeart/2005/8/layout/vList2"/>
    <dgm:cxn modelId="{EC12AC96-1CCF-144D-B4AD-037A8E8CE36F}" type="presParOf" srcId="{EA6648AC-74FA-3A4B-B9B8-4EC3A30EF00C}" destId="{027BB8FA-EA06-F641-A41A-E44A049A70F5}" srcOrd="5" destOrd="0" presId="urn:microsoft.com/office/officeart/2005/8/layout/vList2"/>
    <dgm:cxn modelId="{8F97A145-9979-B349-82CA-52054D75810E}" type="presParOf" srcId="{EA6648AC-74FA-3A4B-B9B8-4EC3A30EF00C}" destId="{04A11F97-A963-C046-A727-B55BB8C843F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27410D-A438-664C-8A0B-3EEF20040087}"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A5E0357B-C20B-7343-9371-4475F402306A}">
      <dgm:prSet/>
      <dgm:spPr>
        <a:solidFill>
          <a:srgbClr val="0000FF"/>
        </a:solidFill>
      </dgm:spPr>
      <dgm:t>
        <a:bodyPr/>
        <a:lstStyle/>
        <a:p>
          <a:pPr algn="ctr" rtl="0"/>
          <a:r>
            <a:rPr lang="ar-SA" b="1" baseline="0" dirty="0" smtClean="0"/>
            <a:t>این نوع جراحی یک روش بسیار جدید بدون نیاز به بیهوشی و یا حتی تزریق موضعی میباشد</a:t>
          </a:r>
          <a:endParaRPr lang="ar-SA" dirty="0"/>
        </a:p>
      </dgm:t>
    </dgm:pt>
    <dgm:pt modelId="{9EE647A1-E397-8049-A006-353A99D2D988}" type="parTrans" cxnId="{6F4F18D7-716A-3042-A132-B0B0CA7E1D47}">
      <dgm:prSet/>
      <dgm:spPr/>
      <dgm:t>
        <a:bodyPr/>
        <a:lstStyle/>
        <a:p>
          <a:endParaRPr lang="en-US"/>
        </a:p>
      </dgm:t>
    </dgm:pt>
    <dgm:pt modelId="{9DB88271-93C1-0345-BDA4-FD4F49E8D558}" type="sibTrans" cxnId="{6F4F18D7-716A-3042-A132-B0B0CA7E1D47}">
      <dgm:prSet/>
      <dgm:spPr/>
      <dgm:t>
        <a:bodyPr/>
        <a:lstStyle/>
        <a:p>
          <a:endParaRPr lang="en-US"/>
        </a:p>
      </dgm:t>
    </dgm:pt>
    <dgm:pt modelId="{B479650E-8B4C-3544-850F-A59F543671FB}">
      <dgm:prSet/>
      <dgm:spPr>
        <a:solidFill>
          <a:srgbClr val="008000"/>
        </a:solidFill>
      </dgm:spPr>
      <dgm:t>
        <a:bodyPr/>
        <a:lstStyle/>
        <a:p>
          <a:pPr algn="ctr" rtl="0"/>
          <a:r>
            <a:rPr lang="ar-SA" b="1" baseline="0" dirty="0" smtClean="0"/>
            <a:t>ودر مطب به صورت سر پایی در </a:t>
          </a:r>
          <a:r>
            <a:rPr lang="ar-SA" b="1" baseline="0" dirty="0" smtClean="0"/>
            <a:t>مدت</a:t>
          </a:r>
          <a:r>
            <a:rPr lang="en-US" b="1" baseline="0" dirty="0" smtClean="0"/>
            <a:t> </a:t>
          </a:r>
          <a:r>
            <a:rPr lang="ar-SA" b="1" baseline="0" dirty="0" smtClean="0"/>
            <a:t> </a:t>
          </a:r>
          <a:r>
            <a:rPr lang="ar-SA" b="1" baseline="0" dirty="0" smtClean="0"/>
            <a:t>کوتاه و با هزینه بسیار پایین انجام می پذیرد</a:t>
          </a:r>
          <a:endParaRPr lang="ar-SA" dirty="0"/>
        </a:p>
      </dgm:t>
    </dgm:pt>
    <dgm:pt modelId="{DA7D17B7-B2DA-1042-A413-634E13620991}" type="parTrans" cxnId="{7B1CA34C-136B-EA40-811F-79A7F6C1E696}">
      <dgm:prSet/>
      <dgm:spPr/>
      <dgm:t>
        <a:bodyPr/>
        <a:lstStyle/>
        <a:p>
          <a:endParaRPr lang="en-US"/>
        </a:p>
      </dgm:t>
    </dgm:pt>
    <dgm:pt modelId="{C83E95A3-5918-1347-A8D8-A00A95A8A638}" type="sibTrans" cxnId="{7B1CA34C-136B-EA40-811F-79A7F6C1E696}">
      <dgm:prSet/>
      <dgm:spPr/>
      <dgm:t>
        <a:bodyPr/>
        <a:lstStyle/>
        <a:p>
          <a:endParaRPr lang="en-US"/>
        </a:p>
      </dgm:t>
    </dgm:pt>
    <dgm:pt modelId="{824008B5-D642-FC4A-BC8B-4B3721B9F7C8}" type="pres">
      <dgm:prSet presAssocID="{8127410D-A438-664C-8A0B-3EEF20040087}" presName="linear" presStyleCnt="0">
        <dgm:presLayoutVars>
          <dgm:animLvl val="lvl"/>
          <dgm:resizeHandles val="exact"/>
        </dgm:presLayoutVars>
      </dgm:prSet>
      <dgm:spPr/>
      <dgm:t>
        <a:bodyPr/>
        <a:lstStyle/>
        <a:p>
          <a:endParaRPr lang="en-US"/>
        </a:p>
      </dgm:t>
    </dgm:pt>
    <dgm:pt modelId="{A6F1941A-EC2D-034F-A9C2-754B91B29A89}" type="pres">
      <dgm:prSet presAssocID="{A5E0357B-C20B-7343-9371-4475F402306A}" presName="parentText" presStyleLbl="node1" presStyleIdx="0" presStyleCnt="2">
        <dgm:presLayoutVars>
          <dgm:chMax val="0"/>
          <dgm:bulletEnabled val="1"/>
        </dgm:presLayoutVars>
      </dgm:prSet>
      <dgm:spPr/>
      <dgm:t>
        <a:bodyPr/>
        <a:lstStyle/>
        <a:p>
          <a:endParaRPr lang="en-US"/>
        </a:p>
      </dgm:t>
    </dgm:pt>
    <dgm:pt modelId="{69B89D08-29B5-5D45-96F5-A14D9D8FC6DE}" type="pres">
      <dgm:prSet presAssocID="{9DB88271-93C1-0345-BDA4-FD4F49E8D558}" presName="spacer" presStyleCnt="0"/>
      <dgm:spPr/>
    </dgm:pt>
    <dgm:pt modelId="{C0A8F643-CABD-5B42-AF1A-23C6F3CA23A6}" type="pres">
      <dgm:prSet presAssocID="{B479650E-8B4C-3544-850F-A59F543671FB}" presName="parentText" presStyleLbl="node1" presStyleIdx="1" presStyleCnt="2">
        <dgm:presLayoutVars>
          <dgm:chMax val="0"/>
          <dgm:bulletEnabled val="1"/>
        </dgm:presLayoutVars>
      </dgm:prSet>
      <dgm:spPr/>
      <dgm:t>
        <a:bodyPr/>
        <a:lstStyle/>
        <a:p>
          <a:endParaRPr lang="en-US"/>
        </a:p>
      </dgm:t>
    </dgm:pt>
  </dgm:ptLst>
  <dgm:cxnLst>
    <dgm:cxn modelId="{6E71F69D-3C0B-4041-9A67-D369E0E3278E}" type="presOf" srcId="{A5E0357B-C20B-7343-9371-4475F402306A}" destId="{A6F1941A-EC2D-034F-A9C2-754B91B29A89}" srcOrd="0" destOrd="0" presId="urn:microsoft.com/office/officeart/2005/8/layout/vList2"/>
    <dgm:cxn modelId="{D8ADA9B3-65FA-DD46-91A0-39257244A90E}" type="presOf" srcId="{B479650E-8B4C-3544-850F-A59F543671FB}" destId="{C0A8F643-CABD-5B42-AF1A-23C6F3CA23A6}" srcOrd="0" destOrd="0" presId="urn:microsoft.com/office/officeart/2005/8/layout/vList2"/>
    <dgm:cxn modelId="{7B1CA34C-136B-EA40-811F-79A7F6C1E696}" srcId="{8127410D-A438-664C-8A0B-3EEF20040087}" destId="{B479650E-8B4C-3544-850F-A59F543671FB}" srcOrd="1" destOrd="0" parTransId="{DA7D17B7-B2DA-1042-A413-634E13620991}" sibTransId="{C83E95A3-5918-1347-A8D8-A00A95A8A638}"/>
    <dgm:cxn modelId="{97D02AE4-73B7-E24E-8CE8-3ED01A294FE7}" type="presOf" srcId="{8127410D-A438-664C-8A0B-3EEF20040087}" destId="{824008B5-D642-FC4A-BC8B-4B3721B9F7C8}" srcOrd="0" destOrd="0" presId="urn:microsoft.com/office/officeart/2005/8/layout/vList2"/>
    <dgm:cxn modelId="{6F4F18D7-716A-3042-A132-B0B0CA7E1D47}" srcId="{8127410D-A438-664C-8A0B-3EEF20040087}" destId="{A5E0357B-C20B-7343-9371-4475F402306A}" srcOrd="0" destOrd="0" parTransId="{9EE647A1-E397-8049-A006-353A99D2D988}" sibTransId="{9DB88271-93C1-0345-BDA4-FD4F49E8D558}"/>
    <dgm:cxn modelId="{89E0860C-8203-A247-9575-74B38AA51E85}" type="presParOf" srcId="{824008B5-D642-FC4A-BC8B-4B3721B9F7C8}" destId="{A6F1941A-EC2D-034F-A9C2-754B91B29A89}" srcOrd="0" destOrd="0" presId="urn:microsoft.com/office/officeart/2005/8/layout/vList2"/>
    <dgm:cxn modelId="{1A3072E1-FF7F-A840-8DDB-9248F81430AD}" type="presParOf" srcId="{824008B5-D642-FC4A-BC8B-4B3721B9F7C8}" destId="{69B89D08-29B5-5D45-96F5-A14D9D8FC6DE}" srcOrd="1" destOrd="0" presId="urn:microsoft.com/office/officeart/2005/8/layout/vList2"/>
    <dgm:cxn modelId="{65066EBA-125F-AE43-B929-E574B85F1C88}" type="presParOf" srcId="{824008B5-D642-FC4A-BC8B-4B3721B9F7C8}" destId="{C0A8F643-CABD-5B42-AF1A-23C6F3CA23A6}"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4FE947-CBCB-C945-A4F2-009B364017B7}" type="doc">
      <dgm:prSet loTypeId="urn:microsoft.com/office/officeart/2005/8/layout/vList2" loCatId="" qsTypeId="urn:microsoft.com/office/officeart/2005/8/quickstyle/3D3" qsCatId="3D" csTypeId="urn:microsoft.com/office/officeart/2005/8/colors/accent1_2" csCatId="accent1" phldr="1"/>
      <dgm:spPr/>
      <dgm:t>
        <a:bodyPr/>
        <a:lstStyle/>
        <a:p>
          <a:endParaRPr lang="en-US"/>
        </a:p>
      </dgm:t>
    </dgm:pt>
    <dgm:pt modelId="{D795CC92-F4A8-6D45-A329-7D364E7D49FA}">
      <dgm:prSet/>
      <dgm:spPr>
        <a:solidFill>
          <a:srgbClr val="FFFF00"/>
        </a:solidFill>
      </dgm:spPr>
      <dgm:t>
        <a:bodyPr/>
        <a:lstStyle/>
        <a:p>
          <a:pPr algn="ctr" rtl="0"/>
          <a:r>
            <a:rPr lang="ar-SA" b="1" dirty="0" smtClean="0">
              <a:solidFill>
                <a:srgbClr val="FF0000"/>
              </a:solidFill>
            </a:rPr>
            <a:t>جراحی پلاستیک نرم</a:t>
          </a:r>
          <a:endParaRPr lang="ar-SA" b="1" dirty="0">
            <a:solidFill>
              <a:srgbClr val="FF0000"/>
            </a:solidFill>
          </a:endParaRPr>
        </a:p>
      </dgm:t>
    </dgm:pt>
    <dgm:pt modelId="{98C1E483-668A-1748-B463-054164164780}" type="parTrans" cxnId="{024457E2-3953-D44C-9894-F08B3670642D}">
      <dgm:prSet/>
      <dgm:spPr/>
      <dgm:t>
        <a:bodyPr/>
        <a:lstStyle/>
        <a:p>
          <a:endParaRPr lang="en-US"/>
        </a:p>
      </dgm:t>
    </dgm:pt>
    <dgm:pt modelId="{CB6DF105-E7C2-784B-91EC-EFEDF216AAB0}" type="sibTrans" cxnId="{024457E2-3953-D44C-9894-F08B3670642D}">
      <dgm:prSet/>
      <dgm:spPr/>
      <dgm:t>
        <a:bodyPr/>
        <a:lstStyle/>
        <a:p>
          <a:endParaRPr lang="en-US"/>
        </a:p>
      </dgm:t>
    </dgm:pt>
    <dgm:pt modelId="{1BB87A0A-7B65-8F4D-AFA8-B47579147EF9}" type="pres">
      <dgm:prSet presAssocID="{EE4FE947-CBCB-C945-A4F2-009B364017B7}" presName="linear" presStyleCnt="0">
        <dgm:presLayoutVars>
          <dgm:animLvl val="lvl"/>
          <dgm:resizeHandles val="exact"/>
        </dgm:presLayoutVars>
      </dgm:prSet>
      <dgm:spPr/>
      <dgm:t>
        <a:bodyPr/>
        <a:lstStyle/>
        <a:p>
          <a:endParaRPr lang="en-US"/>
        </a:p>
      </dgm:t>
    </dgm:pt>
    <dgm:pt modelId="{D239695F-16E5-CD4C-A0EF-719B05FE6E47}" type="pres">
      <dgm:prSet presAssocID="{D795CC92-F4A8-6D45-A329-7D364E7D49FA}" presName="parentText" presStyleLbl="node1" presStyleIdx="0" presStyleCnt="1">
        <dgm:presLayoutVars>
          <dgm:chMax val="0"/>
          <dgm:bulletEnabled val="1"/>
        </dgm:presLayoutVars>
      </dgm:prSet>
      <dgm:spPr/>
      <dgm:t>
        <a:bodyPr/>
        <a:lstStyle/>
        <a:p>
          <a:endParaRPr lang="en-US"/>
        </a:p>
      </dgm:t>
    </dgm:pt>
  </dgm:ptLst>
  <dgm:cxnLst>
    <dgm:cxn modelId="{1829EF88-BC09-9649-BA4B-370A2C3378A0}" type="presOf" srcId="{EE4FE947-CBCB-C945-A4F2-009B364017B7}" destId="{1BB87A0A-7B65-8F4D-AFA8-B47579147EF9}" srcOrd="0" destOrd="0" presId="urn:microsoft.com/office/officeart/2005/8/layout/vList2"/>
    <dgm:cxn modelId="{6EF3E44D-14F8-7747-BE6E-E720B4745E8C}" type="presOf" srcId="{D795CC92-F4A8-6D45-A329-7D364E7D49FA}" destId="{D239695F-16E5-CD4C-A0EF-719B05FE6E47}" srcOrd="0" destOrd="0" presId="urn:microsoft.com/office/officeart/2005/8/layout/vList2"/>
    <dgm:cxn modelId="{024457E2-3953-D44C-9894-F08B3670642D}" srcId="{EE4FE947-CBCB-C945-A4F2-009B364017B7}" destId="{D795CC92-F4A8-6D45-A329-7D364E7D49FA}" srcOrd="0" destOrd="0" parTransId="{98C1E483-668A-1748-B463-054164164780}" sibTransId="{CB6DF105-E7C2-784B-91EC-EFEDF216AAB0}"/>
    <dgm:cxn modelId="{CB4E2F82-EB3D-2A41-B0BD-772ED82F9559}" type="presParOf" srcId="{1BB87A0A-7B65-8F4D-AFA8-B47579147EF9}" destId="{D239695F-16E5-CD4C-A0EF-719B05FE6E4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CB492D-7E98-8448-AAFD-3751DD02365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B0614F8E-7028-0E44-BFEF-EBCDBF13E58A}">
      <dgm:prSet custT="1"/>
      <dgm:spPr>
        <a:solidFill>
          <a:srgbClr val="008000"/>
        </a:solidFill>
      </dgm:spPr>
      <dgm:t>
        <a:bodyPr/>
        <a:lstStyle/>
        <a:p>
          <a:pPr algn="ctr" rtl="0"/>
          <a:r>
            <a:rPr lang="ar-SA" sz="5400" b="1" dirty="0" smtClean="0"/>
            <a:t>جراحی نرم چیست؟</a:t>
          </a:r>
          <a:endParaRPr lang="ar-SA" sz="5400" dirty="0"/>
        </a:p>
      </dgm:t>
    </dgm:pt>
    <dgm:pt modelId="{FA61D3FE-2048-1944-B64E-0858A76C2051}" type="parTrans" cxnId="{E9661982-3798-1541-89AA-A39878A545D6}">
      <dgm:prSet/>
      <dgm:spPr/>
      <dgm:t>
        <a:bodyPr/>
        <a:lstStyle/>
        <a:p>
          <a:endParaRPr lang="en-US"/>
        </a:p>
      </dgm:t>
    </dgm:pt>
    <dgm:pt modelId="{DFDAE2E9-9B38-5940-812A-4334A294A069}" type="sibTrans" cxnId="{E9661982-3798-1541-89AA-A39878A545D6}">
      <dgm:prSet/>
      <dgm:spPr/>
      <dgm:t>
        <a:bodyPr/>
        <a:lstStyle/>
        <a:p>
          <a:endParaRPr lang="en-US"/>
        </a:p>
      </dgm:t>
    </dgm:pt>
    <dgm:pt modelId="{77DF61A0-B3F5-5E4C-A886-C10B94CBB725}" type="pres">
      <dgm:prSet presAssocID="{5ECB492D-7E98-8448-AAFD-3751DD02365A}" presName="linear" presStyleCnt="0">
        <dgm:presLayoutVars>
          <dgm:animLvl val="lvl"/>
          <dgm:resizeHandles val="exact"/>
        </dgm:presLayoutVars>
      </dgm:prSet>
      <dgm:spPr/>
      <dgm:t>
        <a:bodyPr/>
        <a:lstStyle/>
        <a:p>
          <a:endParaRPr lang="en-US"/>
        </a:p>
      </dgm:t>
    </dgm:pt>
    <dgm:pt modelId="{9C8D8C7C-D5D8-C44C-B83A-A9CB351CDEAC}" type="pres">
      <dgm:prSet presAssocID="{B0614F8E-7028-0E44-BFEF-EBCDBF13E58A}" presName="parentText" presStyleLbl="node1" presStyleIdx="0" presStyleCnt="1">
        <dgm:presLayoutVars>
          <dgm:chMax val="0"/>
          <dgm:bulletEnabled val="1"/>
        </dgm:presLayoutVars>
      </dgm:prSet>
      <dgm:spPr/>
      <dgm:t>
        <a:bodyPr/>
        <a:lstStyle/>
        <a:p>
          <a:endParaRPr lang="en-US"/>
        </a:p>
      </dgm:t>
    </dgm:pt>
  </dgm:ptLst>
  <dgm:cxnLst>
    <dgm:cxn modelId="{E9661982-3798-1541-89AA-A39878A545D6}" srcId="{5ECB492D-7E98-8448-AAFD-3751DD02365A}" destId="{B0614F8E-7028-0E44-BFEF-EBCDBF13E58A}" srcOrd="0" destOrd="0" parTransId="{FA61D3FE-2048-1944-B64E-0858A76C2051}" sibTransId="{DFDAE2E9-9B38-5940-812A-4334A294A069}"/>
    <dgm:cxn modelId="{59A09D86-07EF-534F-AD77-0004F0505A6E}" type="presOf" srcId="{5ECB492D-7E98-8448-AAFD-3751DD02365A}" destId="{77DF61A0-B3F5-5E4C-A886-C10B94CBB725}" srcOrd="0" destOrd="0" presId="urn:microsoft.com/office/officeart/2005/8/layout/vList2"/>
    <dgm:cxn modelId="{0D61F23D-BE07-5345-A684-62B7FF00462A}" type="presOf" srcId="{B0614F8E-7028-0E44-BFEF-EBCDBF13E58A}" destId="{9C8D8C7C-D5D8-C44C-B83A-A9CB351CDEAC}" srcOrd="0" destOrd="0" presId="urn:microsoft.com/office/officeart/2005/8/layout/vList2"/>
    <dgm:cxn modelId="{82BF77F0-5F51-C04D-BABD-673A6C7661F4}" type="presParOf" srcId="{77DF61A0-B3F5-5E4C-A886-C10B94CBB725}" destId="{9C8D8C7C-D5D8-C44C-B83A-A9CB351CDEA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F4B8C8-C8F1-1149-BC8C-0979F2AE8083}" type="doc">
      <dgm:prSet loTypeId="urn:microsoft.com/office/officeart/2005/8/layout/vList2" loCatId="" qsTypeId="urn:microsoft.com/office/officeart/2005/8/quickstyle/3D3" qsCatId="3D" csTypeId="urn:microsoft.com/office/officeart/2005/8/colors/colorful2" csCatId="colorful" phldr="1"/>
      <dgm:spPr/>
      <dgm:t>
        <a:bodyPr/>
        <a:lstStyle/>
        <a:p>
          <a:endParaRPr lang="en-US"/>
        </a:p>
      </dgm:t>
    </dgm:pt>
    <dgm:pt modelId="{B583E213-A257-A743-B7EA-2EB69D16B73A}">
      <dgm:prSet/>
      <dgm:spPr/>
      <dgm:t>
        <a:bodyPr/>
        <a:lstStyle/>
        <a:p>
          <a:pPr rtl="0"/>
          <a:r>
            <a:rPr lang="ar-SA" b="1" dirty="0" smtClean="0">
              <a:solidFill>
                <a:schemeClr val="tx1"/>
              </a:solidFill>
            </a:rPr>
            <a:t>به جراحی بدون نیاز به بیهوشی یا بیحسی اطلاق میشود که در زمان کوتاه به نتیحه ای</a:t>
          </a:r>
          <a:endParaRPr lang="ar-SA" dirty="0">
            <a:solidFill>
              <a:schemeClr val="tx1"/>
            </a:solidFill>
          </a:endParaRPr>
        </a:p>
      </dgm:t>
    </dgm:pt>
    <dgm:pt modelId="{250C6A8F-9505-EE48-B723-239C3E386FB4}" type="parTrans" cxnId="{FDBE6405-F763-4C4A-B819-61C8ACD40AB0}">
      <dgm:prSet/>
      <dgm:spPr/>
      <dgm:t>
        <a:bodyPr/>
        <a:lstStyle/>
        <a:p>
          <a:endParaRPr lang="en-US"/>
        </a:p>
      </dgm:t>
    </dgm:pt>
    <dgm:pt modelId="{BDAF632E-60D2-D54F-913E-804531F87CB0}" type="sibTrans" cxnId="{FDBE6405-F763-4C4A-B819-61C8ACD40AB0}">
      <dgm:prSet/>
      <dgm:spPr/>
      <dgm:t>
        <a:bodyPr/>
        <a:lstStyle/>
        <a:p>
          <a:endParaRPr lang="en-US"/>
        </a:p>
      </dgm:t>
    </dgm:pt>
    <dgm:pt modelId="{E32FE5D0-A0CC-0645-9D25-EEE85B71F30D}">
      <dgm:prSet/>
      <dgm:spPr>
        <a:solidFill>
          <a:srgbClr val="FF0000"/>
        </a:solidFill>
      </dgm:spPr>
      <dgm:t>
        <a:bodyPr/>
        <a:lstStyle/>
        <a:p>
          <a:pPr rtl="0"/>
          <a:r>
            <a:rPr lang="ar-SA" b="1" dirty="0" smtClean="0"/>
            <a:t>شبیه عمل جراحی با بیهوشی میرسد</a:t>
          </a:r>
          <a:endParaRPr lang="ar-SA" dirty="0"/>
        </a:p>
      </dgm:t>
    </dgm:pt>
    <dgm:pt modelId="{C3244507-235D-9A41-8C53-42FBC4197CF8}" type="parTrans" cxnId="{982FA3FD-C8F7-A14E-B13F-C926A382DF56}">
      <dgm:prSet/>
      <dgm:spPr/>
      <dgm:t>
        <a:bodyPr/>
        <a:lstStyle/>
        <a:p>
          <a:endParaRPr lang="en-US"/>
        </a:p>
      </dgm:t>
    </dgm:pt>
    <dgm:pt modelId="{BC14B93F-3271-1F4C-A400-CD77F0DBEA4D}" type="sibTrans" cxnId="{982FA3FD-C8F7-A14E-B13F-C926A382DF56}">
      <dgm:prSet/>
      <dgm:spPr/>
      <dgm:t>
        <a:bodyPr/>
        <a:lstStyle/>
        <a:p>
          <a:endParaRPr lang="en-US"/>
        </a:p>
      </dgm:t>
    </dgm:pt>
    <dgm:pt modelId="{1C4C394B-C1DE-7448-AF29-32B957F39D7F}" type="pres">
      <dgm:prSet presAssocID="{C4F4B8C8-C8F1-1149-BC8C-0979F2AE8083}" presName="linear" presStyleCnt="0">
        <dgm:presLayoutVars>
          <dgm:animLvl val="lvl"/>
          <dgm:resizeHandles val="exact"/>
        </dgm:presLayoutVars>
      </dgm:prSet>
      <dgm:spPr/>
      <dgm:t>
        <a:bodyPr/>
        <a:lstStyle/>
        <a:p>
          <a:endParaRPr lang="en-US"/>
        </a:p>
      </dgm:t>
    </dgm:pt>
    <dgm:pt modelId="{075FE1BD-0F05-8C4E-92D1-8B99B8C9B6BA}" type="pres">
      <dgm:prSet presAssocID="{B583E213-A257-A743-B7EA-2EB69D16B73A}" presName="parentText" presStyleLbl="node1" presStyleIdx="0" presStyleCnt="2">
        <dgm:presLayoutVars>
          <dgm:chMax val="0"/>
          <dgm:bulletEnabled val="1"/>
        </dgm:presLayoutVars>
      </dgm:prSet>
      <dgm:spPr/>
      <dgm:t>
        <a:bodyPr/>
        <a:lstStyle/>
        <a:p>
          <a:endParaRPr lang="en-US"/>
        </a:p>
      </dgm:t>
    </dgm:pt>
    <dgm:pt modelId="{0C7FEB02-1548-A240-8C52-9638FD97E385}" type="pres">
      <dgm:prSet presAssocID="{BDAF632E-60D2-D54F-913E-804531F87CB0}" presName="spacer" presStyleCnt="0"/>
      <dgm:spPr/>
    </dgm:pt>
    <dgm:pt modelId="{7A6A50F4-B253-3C4A-A0F9-95A0D7D1EBFF}" type="pres">
      <dgm:prSet presAssocID="{E32FE5D0-A0CC-0645-9D25-EEE85B71F30D}" presName="parentText" presStyleLbl="node1" presStyleIdx="1" presStyleCnt="2">
        <dgm:presLayoutVars>
          <dgm:chMax val="0"/>
          <dgm:bulletEnabled val="1"/>
        </dgm:presLayoutVars>
      </dgm:prSet>
      <dgm:spPr/>
      <dgm:t>
        <a:bodyPr/>
        <a:lstStyle/>
        <a:p>
          <a:endParaRPr lang="en-US"/>
        </a:p>
      </dgm:t>
    </dgm:pt>
  </dgm:ptLst>
  <dgm:cxnLst>
    <dgm:cxn modelId="{FDBE6405-F763-4C4A-B819-61C8ACD40AB0}" srcId="{C4F4B8C8-C8F1-1149-BC8C-0979F2AE8083}" destId="{B583E213-A257-A743-B7EA-2EB69D16B73A}" srcOrd="0" destOrd="0" parTransId="{250C6A8F-9505-EE48-B723-239C3E386FB4}" sibTransId="{BDAF632E-60D2-D54F-913E-804531F87CB0}"/>
    <dgm:cxn modelId="{982FA3FD-C8F7-A14E-B13F-C926A382DF56}" srcId="{C4F4B8C8-C8F1-1149-BC8C-0979F2AE8083}" destId="{E32FE5D0-A0CC-0645-9D25-EEE85B71F30D}" srcOrd="1" destOrd="0" parTransId="{C3244507-235D-9A41-8C53-42FBC4197CF8}" sibTransId="{BC14B93F-3271-1F4C-A400-CD77F0DBEA4D}"/>
    <dgm:cxn modelId="{56C30F79-A882-7D4B-ABDD-861C89BA61B2}" type="presOf" srcId="{B583E213-A257-A743-B7EA-2EB69D16B73A}" destId="{075FE1BD-0F05-8C4E-92D1-8B99B8C9B6BA}" srcOrd="0" destOrd="0" presId="urn:microsoft.com/office/officeart/2005/8/layout/vList2"/>
    <dgm:cxn modelId="{70FEE4C4-849F-0843-A3E4-32683DEB1F77}" type="presOf" srcId="{E32FE5D0-A0CC-0645-9D25-EEE85B71F30D}" destId="{7A6A50F4-B253-3C4A-A0F9-95A0D7D1EBFF}" srcOrd="0" destOrd="0" presId="urn:microsoft.com/office/officeart/2005/8/layout/vList2"/>
    <dgm:cxn modelId="{30D0AAC7-0C61-EF4F-839B-41E8A11AD42D}" type="presOf" srcId="{C4F4B8C8-C8F1-1149-BC8C-0979F2AE8083}" destId="{1C4C394B-C1DE-7448-AF29-32B957F39D7F}" srcOrd="0" destOrd="0" presId="urn:microsoft.com/office/officeart/2005/8/layout/vList2"/>
    <dgm:cxn modelId="{62657CEC-CC69-C945-AC4C-53C2CEEDD114}" type="presParOf" srcId="{1C4C394B-C1DE-7448-AF29-32B957F39D7F}" destId="{075FE1BD-0F05-8C4E-92D1-8B99B8C9B6BA}" srcOrd="0" destOrd="0" presId="urn:microsoft.com/office/officeart/2005/8/layout/vList2"/>
    <dgm:cxn modelId="{EC85740D-796F-6D45-B333-81AB57EDD184}" type="presParOf" srcId="{1C4C394B-C1DE-7448-AF29-32B957F39D7F}" destId="{0C7FEB02-1548-A240-8C52-9638FD97E385}" srcOrd="1" destOrd="0" presId="urn:microsoft.com/office/officeart/2005/8/layout/vList2"/>
    <dgm:cxn modelId="{77345BB7-DDA1-BF4B-9667-6456D0B6E56D}" type="presParOf" srcId="{1C4C394B-C1DE-7448-AF29-32B957F39D7F}" destId="{7A6A50F4-B253-3C4A-A0F9-95A0D7D1EBFF}"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6DC54B9-CBB3-1F4A-AFCB-254C76EF8CA7}" type="doc">
      <dgm:prSet loTypeId="urn:microsoft.com/office/officeart/2005/8/layout/hProcess3" loCatId="" qsTypeId="urn:microsoft.com/office/officeart/2005/8/quickstyle/simple4" qsCatId="simple" csTypeId="urn:microsoft.com/office/officeart/2005/8/colors/accent1_2" csCatId="accent1"/>
      <dgm:spPr/>
      <dgm:t>
        <a:bodyPr/>
        <a:lstStyle/>
        <a:p>
          <a:endParaRPr lang="en-US"/>
        </a:p>
      </dgm:t>
    </dgm:pt>
    <dgm:pt modelId="{A2956C45-7CC9-7944-9293-EA5D75AEFF41}">
      <dgm:prSet custT="1"/>
      <dgm:spPr/>
      <dgm:t>
        <a:bodyPr/>
        <a:lstStyle/>
        <a:p>
          <a:pPr rtl="0"/>
          <a:r>
            <a:rPr lang="en-US" sz="3200" b="1" dirty="0" smtClean="0"/>
            <a:t>INDICATIONS</a:t>
          </a:r>
          <a:endParaRPr lang="en-US" sz="3200" b="1" dirty="0"/>
        </a:p>
      </dgm:t>
    </dgm:pt>
    <dgm:pt modelId="{109D5B8E-A369-F143-9E6F-67D093E4399F}" type="parTrans" cxnId="{C0D9195F-ECDE-524A-8666-89CE8A0CA093}">
      <dgm:prSet/>
      <dgm:spPr/>
      <dgm:t>
        <a:bodyPr/>
        <a:lstStyle/>
        <a:p>
          <a:endParaRPr lang="en-US"/>
        </a:p>
      </dgm:t>
    </dgm:pt>
    <dgm:pt modelId="{40AFF633-1DFC-2C4C-A5AB-8A271C2E8CC1}" type="sibTrans" cxnId="{C0D9195F-ECDE-524A-8666-89CE8A0CA093}">
      <dgm:prSet/>
      <dgm:spPr/>
      <dgm:t>
        <a:bodyPr/>
        <a:lstStyle/>
        <a:p>
          <a:endParaRPr lang="en-US"/>
        </a:p>
      </dgm:t>
    </dgm:pt>
    <dgm:pt modelId="{EE0F1F96-3A6F-6A4D-A2BA-4DAF86F3605F}" type="pres">
      <dgm:prSet presAssocID="{06DC54B9-CBB3-1F4A-AFCB-254C76EF8CA7}" presName="Name0" presStyleCnt="0">
        <dgm:presLayoutVars>
          <dgm:dir/>
          <dgm:animLvl val="lvl"/>
          <dgm:resizeHandles val="exact"/>
        </dgm:presLayoutVars>
      </dgm:prSet>
      <dgm:spPr/>
      <dgm:t>
        <a:bodyPr/>
        <a:lstStyle/>
        <a:p>
          <a:endParaRPr lang="en-US"/>
        </a:p>
      </dgm:t>
    </dgm:pt>
    <dgm:pt modelId="{E4D60638-C00E-2441-B725-C97E2400A1B2}" type="pres">
      <dgm:prSet presAssocID="{06DC54B9-CBB3-1F4A-AFCB-254C76EF8CA7}" presName="dummy" presStyleCnt="0"/>
      <dgm:spPr/>
    </dgm:pt>
    <dgm:pt modelId="{46654128-FF0E-4248-BAEE-487D4FF62D87}" type="pres">
      <dgm:prSet presAssocID="{06DC54B9-CBB3-1F4A-AFCB-254C76EF8CA7}" presName="linH" presStyleCnt="0"/>
      <dgm:spPr/>
    </dgm:pt>
    <dgm:pt modelId="{EA1AEAF3-8710-BF4E-8931-253E8F35A2F4}" type="pres">
      <dgm:prSet presAssocID="{06DC54B9-CBB3-1F4A-AFCB-254C76EF8CA7}" presName="padding1" presStyleCnt="0"/>
      <dgm:spPr/>
    </dgm:pt>
    <dgm:pt modelId="{731BD683-FA5F-7741-ADFD-04667146A97F}" type="pres">
      <dgm:prSet presAssocID="{A2956C45-7CC9-7944-9293-EA5D75AEFF41}" presName="linV" presStyleCnt="0"/>
      <dgm:spPr/>
    </dgm:pt>
    <dgm:pt modelId="{A0828CE0-51E7-0646-8EE3-78777E02F7BC}" type="pres">
      <dgm:prSet presAssocID="{A2956C45-7CC9-7944-9293-EA5D75AEFF41}" presName="spVertical1" presStyleCnt="0"/>
      <dgm:spPr/>
    </dgm:pt>
    <dgm:pt modelId="{E6D78601-AA6C-3C47-9242-E133FD56E3D6}" type="pres">
      <dgm:prSet presAssocID="{A2956C45-7CC9-7944-9293-EA5D75AEFF41}" presName="parTx" presStyleLbl="revTx" presStyleIdx="0" presStyleCnt="1">
        <dgm:presLayoutVars>
          <dgm:chMax val="0"/>
          <dgm:chPref val="0"/>
          <dgm:bulletEnabled val="1"/>
        </dgm:presLayoutVars>
      </dgm:prSet>
      <dgm:spPr/>
      <dgm:t>
        <a:bodyPr/>
        <a:lstStyle/>
        <a:p>
          <a:endParaRPr lang="en-US"/>
        </a:p>
      </dgm:t>
    </dgm:pt>
    <dgm:pt modelId="{DFC45E5B-134D-D842-8697-5DF3E5CA4D73}" type="pres">
      <dgm:prSet presAssocID="{A2956C45-7CC9-7944-9293-EA5D75AEFF41}" presName="spVertical2" presStyleCnt="0"/>
      <dgm:spPr/>
    </dgm:pt>
    <dgm:pt modelId="{AB5B7FBF-62EC-F74A-95B6-EA563A561C7C}" type="pres">
      <dgm:prSet presAssocID="{A2956C45-7CC9-7944-9293-EA5D75AEFF41}" presName="spVertical3" presStyleCnt="0"/>
      <dgm:spPr/>
    </dgm:pt>
    <dgm:pt modelId="{C4283A56-5529-9442-9078-A290B348BEF4}" type="pres">
      <dgm:prSet presAssocID="{06DC54B9-CBB3-1F4A-AFCB-254C76EF8CA7}" presName="padding2" presStyleCnt="0"/>
      <dgm:spPr/>
    </dgm:pt>
    <dgm:pt modelId="{A5877831-B76B-2245-A710-D30FDABA8848}" type="pres">
      <dgm:prSet presAssocID="{06DC54B9-CBB3-1F4A-AFCB-254C76EF8CA7}" presName="negArrow" presStyleCnt="0"/>
      <dgm:spPr/>
    </dgm:pt>
    <dgm:pt modelId="{AC5C65C8-4BC1-4745-9E1E-A6F9458BE63C}" type="pres">
      <dgm:prSet presAssocID="{06DC54B9-CBB3-1F4A-AFCB-254C76EF8CA7}" presName="backgroundArrow" presStyleLbl="node1" presStyleIdx="0" presStyleCnt="1"/>
      <dgm:spPr/>
    </dgm:pt>
  </dgm:ptLst>
  <dgm:cxnLst>
    <dgm:cxn modelId="{C0D9195F-ECDE-524A-8666-89CE8A0CA093}" srcId="{06DC54B9-CBB3-1F4A-AFCB-254C76EF8CA7}" destId="{A2956C45-7CC9-7944-9293-EA5D75AEFF41}" srcOrd="0" destOrd="0" parTransId="{109D5B8E-A369-F143-9E6F-67D093E4399F}" sibTransId="{40AFF633-1DFC-2C4C-A5AB-8A271C2E8CC1}"/>
    <dgm:cxn modelId="{1ECE0540-C535-4E4F-B203-6970A770022F}" type="presOf" srcId="{A2956C45-7CC9-7944-9293-EA5D75AEFF41}" destId="{E6D78601-AA6C-3C47-9242-E133FD56E3D6}" srcOrd="0" destOrd="0" presId="urn:microsoft.com/office/officeart/2005/8/layout/hProcess3"/>
    <dgm:cxn modelId="{C764D319-8919-FF48-9E23-861D8FB523DF}" type="presOf" srcId="{06DC54B9-CBB3-1F4A-AFCB-254C76EF8CA7}" destId="{EE0F1F96-3A6F-6A4D-A2BA-4DAF86F3605F}" srcOrd="0" destOrd="0" presId="urn:microsoft.com/office/officeart/2005/8/layout/hProcess3"/>
    <dgm:cxn modelId="{C3F110C4-BF46-3F48-A8E6-C96C46C09C41}" type="presParOf" srcId="{EE0F1F96-3A6F-6A4D-A2BA-4DAF86F3605F}" destId="{E4D60638-C00E-2441-B725-C97E2400A1B2}" srcOrd="0" destOrd="0" presId="urn:microsoft.com/office/officeart/2005/8/layout/hProcess3"/>
    <dgm:cxn modelId="{848A8E31-1B47-8A4F-A747-4476E2710F5C}" type="presParOf" srcId="{EE0F1F96-3A6F-6A4D-A2BA-4DAF86F3605F}" destId="{46654128-FF0E-4248-BAEE-487D4FF62D87}" srcOrd="1" destOrd="0" presId="urn:microsoft.com/office/officeart/2005/8/layout/hProcess3"/>
    <dgm:cxn modelId="{A19916AA-2A79-C643-967D-CB1477D2965C}" type="presParOf" srcId="{46654128-FF0E-4248-BAEE-487D4FF62D87}" destId="{EA1AEAF3-8710-BF4E-8931-253E8F35A2F4}" srcOrd="0" destOrd="0" presId="urn:microsoft.com/office/officeart/2005/8/layout/hProcess3"/>
    <dgm:cxn modelId="{F6696592-7176-8849-8FFB-BAC22701A041}" type="presParOf" srcId="{46654128-FF0E-4248-BAEE-487D4FF62D87}" destId="{731BD683-FA5F-7741-ADFD-04667146A97F}" srcOrd="1" destOrd="0" presId="urn:microsoft.com/office/officeart/2005/8/layout/hProcess3"/>
    <dgm:cxn modelId="{6CAC05AC-A249-2B42-9C99-A2B1D43E36B7}" type="presParOf" srcId="{731BD683-FA5F-7741-ADFD-04667146A97F}" destId="{A0828CE0-51E7-0646-8EE3-78777E02F7BC}" srcOrd="0" destOrd="0" presId="urn:microsoft.com/office/officeart/2005/8/layout/hProcess3"/>
    <dgm:cxn modelId="{7D1F8569-7860-7F45-906E-1BEB211F33DD}" type="presParOf" srcId="{731BD683-FA5F-7741-ADFD-04667146A97F}" destId="{E6D78601-AA6C-3C47-9242-E133FD56E3D6}" srcOrd="1" destOrd="0" presId="urn:microsoft.com/office/officeart/2005/8/layout/hProcess3"/>
    <dgm:cxn modelId="{D53A7500-E0BB-3842-A2B2-460AD4F1ADF5}" type="presParOf" srcId="{731BD683-FA5F-7741-ADFD-04667146A97F}" destId="{DFC45E5B-134D-D842-8697-5DF3E5CA4D73}" srcOrd="2" destOrd="0" presId="urn:microsoft.com/office/officeart/2005/8/layout/hProcess3"/>
    <dgm:cxn modelId="{68846D84-F148-0E44-A8CF-09714E601A17}" type="presParOf" srcId="{731BD683-FA5F-7741-ADFD-04667146A97F}" destId="{AB5B7FBF-62EC-F74A-95B6-EA563A561C7C}" srcOrd="3" destOrd="0" presId="urn:microsoft.com/office/officeart/2005/8/layout/hProcess3"/>
    <dgm:cxn modelId="{B956ECE3-7ABF-EE47-B667-F44C6DF31886}" type="presParOf" srcId="{46654128-FF0E-4248-BAEE-487D4FF62D87}" destId="{C4283A56-5529-9442-9078-A290B348BEF4}" srcOrd="2" destOrd="0" presId="urn:microsoft.com/office/officeart/2005/8/layout/hProcess3"/>
    <dgm:cxn modelId="{B6A18A1D-30C2-D141-937B-86F8E82E219A}" type="presParOf" srcId="{46654128-FF0E-4248-BAEE-487D4FF62D87}" destId="{A5877831-B76B-2245-A710-D30FDABA8848}" srcOrd="3" destOrd="0" presId="urn:microsoft.com/office/officeart/2005/8/layout/hProcess3"/>
    <dgm:cxn modelId="{F447A044-3C94-1B4F-A30B-7303BD8B8E7E}" type="presParOf" srcId="{46654128-FF0E-4248-BAEE-487D4FF62D87}" destId="{AC5C65C8-4BC1-4745-9E1E-A6F9458BE63C}"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A282AEC-2D89-A944-A752-5FB7EC2059EE}" type="doc">
      <dgm:prSet loTypeId="urn:microsoft.com/office/officeart/2005/8/layout/vList2" loCatId="" qsTypeId="urn:microsoft.com/office/officeart/2005/8/quickstyle/3D2" qsCatId="3D" csTypeId="urn:microsoft.com/office/officeart/2005/8/colors/accent1_2" csCatId="accent1" phldr="1"/>
      <dgm:spPr/>
      <dgm:t>
        <a:bodyPr/>
        <a:lstStyle/>
        <a:p>
          <a:endParaRPr lang="en-US"/>
        </a:p>
      </dgm:t>
    </dgm:pt>
    <dgm:pt modelId="{A375775E-AF31-CA4B-907E-782749648021}">
      <dgm:prSet phldrT="[Text]"/>
      <dgm:spPr/>
      <dgm:t>
        <a:bodyPr/>
        <a:lstStyle/>
        <a:p>
          <a:pPr algn="ctr"/>
          <a:r>
            <a:rPr lang="en-US" dirty="0" smtClean="0">
              <a:solidFill>
                <a:schemeClr val="tx1"/>
              </a:solidFill>
            </a:rPr>
            <a:t>Indication of </a:t>
          </a:r>
          <a:r>
            <a:rPr lang="en-US" dirty="0" err="1" smtClean="0">
              <a:solidFill>
                <a:schemeClr val="tx1"/>
              </a:solidFill>
            </a:rPr>
            <a:t>plexr</a:t>
          </a:r>
          <a:r>
            <a:rPr lang="en-US" dirty="0" smtClean="0">
              <a:solidFill>
                <a:schemeClr val="tx1"/>
              </a:solidFill>
            </a:rPr>
            <a:t> soft surgery</a:t>
          </a:r>
          <a:endParaRPr lang="en-US" dirty="0">
            <a:solidFill>
              <a:schemeClr val="tx1"/>
            </a:solidFill>
          </a:endParaRPr>
        </a:p>
      </dgm:t>
    </dgm:pt>
    <dgm:pt modelId="{F21CFC4B-D0D6-CD44-B11D-5B1A610B86B8}" type="parTrans" cxnId="{9ED3D5FC-957D-9043-B5CB-5900D09937B2}">
      <dgm:prSet/>
      <dgm:spPr/>
      <dgm:t>
        <a:bodyPr/>
        <a:lstStyle/>
        <a:p>
          <a:endParaRPr lang="en-US"/>
        </a:p>
      </dgm:t>
    </dgm:pt>
    <dgm:pt modelId="{A2D0B8B8-5A19-724D-A4C4-819A4E5F5657}" type="sibTrans" cxnId="{9ED3D5FC-957D-9043-B5CB-5900D09937B2}">
      <dgm:prSet/>
      <dgm:spPr/>
      <dgm:t>
        <a:bodyPr/>
        <a:lstStyle/>
        <a:p>
          <a:endParaRPr lang="en-US"/>
        </a:p>
      </dgm:t>
    </dgm:pt>
    <dgm:pt modelId="{50022ED9-80DE-1D48-87AA-53FE22CF2029}" type="pres">
      <dgm:prSet presAssocID="{DA282AEC-2D89-A944-A752-5FB7EC2059EE}" presName="linear" presStyleCnt="0">
        <dgm:presLayoutVars>
          <dgm:animLvl val="lvl"/>
          <dgm:resizeHandles val="exact"/>
        </dgm:presLayoutVars>
      </dgm:prSet>
      <dgm:spPr/>
      <dgm:t>
        <a:bodyPr/>
        <a:lstStyle/>
        <a:p>
          <a:endParaRPr lang="en-US"/>
        </a:p>
      </dgm:t>
    </dgm:pt>
    <dgm:pt modelId="{DDA0FF51-6AB5-A948-844B-0A65F797340A}" type="pres">
      <dgm:prSet presAssocID="{A375775E-AF31-CA4B-907E-782749648021}" presName="parentText" presStyleLbl="node1" presStyleIdx="0" presStyleCnt="1">
        <dgm:presLayoutVars>
          <dgm:chMax val="0"/>
          <dgm:bulletEnabled val="1"/>
        </dgm:presLayoutVars>
      </dgm:prSet>
      <dgm:spPr/>
      <dgm:t>
        <a:bodyPr/>
        <a:lstStyle/>
        <a:p>
          <a:endParaRPr lang="en-US"/>
        </a:p>
      </dgm:t>
    </dgm:pt>
  </dgm:ptLst>
  <dgm:cxnLst>
    <dgm:cxn modelId="{C97E625A-2BD5-E742-A286-81DAA81E6006}" type="presOf" srcId="{DA282AEC-2D89-A944-A752-5FB7EC2059EE}" destId="{50022ED9-80DE-1D48-87AA-53FE22CF2029}" srcOrd="0" destOrd="0" presId="urn:microsoft.com/office/officeart/2005/8/layout/vList2"/>
    <dgm:cxn modelId="{9ED3D5FC-957D-9043-B5CB-5900D09937B2}" srcId="{DA282AEC-2D89-A944-A752-5FB7EC2059EE}" destId="{A375775E-AF31-CA4B-907E-782749648021}" srcOrd="0" destOrd="0" parTransId="{F21CFC4B-D0D6-CD44-B11D-5B1A610B86B8}" sibTransId="{A2D0B8B8-5A19-724D-A4C4-819A4E5F5657}"/>
    <dgm:cxn modelId="{6CE7638B-2DE7-EB4D-A6CA-8510E537FC13}" type="presOf" srcId="{A375775E-AF31-CA4B-907E-782749648021}" destId="{DDA0FF51-6AB5-A948-844B-0A65F797340A}" srcOrd="0" destOrd="0" presId="urn:microsoft.com/office/officeart/2005/8/layout/vList2"/>
    <dgm:cxn modelId="{692DF031-AD74-9E4F-8CC7-E5B7BE8DE579}" type="presParOf" srcId="{50022ED9-80DE-1D48-87AA-53FE22CF2029}" destId="{DDA0FF51-6AB5-A948-844B-0A65F797340A}"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CF242D1-3F25-A94E-8D44-307444F7A5B8}" type="doc">
      <dgm:prSet loTypeId="urn:microsoft.com/office/officeart/2005/8/layout/vList2" loCatId="" qsTypeId="urn:microsoft.com/office/officeart/2005/8/quickstyle/3D3" qsCatId="3D" csTypeId="urn:microsoft.com/office/officeart/2005/8/colors/accent1_2" csCatId="accent1" phldr="1"/>
      <dgm:spPr/>
      <dgm:t>
        <a:bodyPr/>
        <a:lstStyle/>
        <a:p>
          <a:endParaRPr lang="en-US"/>
        </a:p>
      </dgm:t>
    </dgm:pt>
    <dgm:pt modelId="{9D63B427-7C18-C74C-9802-094CCE5A303C}">
      <dgm:prSet custT="1"/>
      <dgm:spPr/>
      <dgm:t>
        <a:bodyPr/>
        <a:lstStyle/>
        <a:p>
          <a:pPr algn="ctr" rtl="0"/>
          <a:endParaRPr lang="ar-IQ" sz="2800" dirty="0" smtClean="0">
            <a:solidFill>
              <a:srgbClr val="000090"/>
            </a:solidFill>
          </a:endParaRPr>
        </a:p>
        <a:p>
          <a:pPr algn="ctr" rtl="0"/>
          <a:r>
            <a:rPr lang="en-US" sz="2800" dirty="0" err="1" smtClean="0">
              <a:solidFill>
                <a:srgbClr val="000090"/>
              </a:solidFill>
            </a:rPr>
            <a:t>Hemangioma</a:t>
          </a:r>
          <a:r>
            <a:rPr lang="en-US" sz="2800" dirty="0" smtClean="0">
              <a:solidFill>
                <a:srgbClr val="000090"/>
              </a:solidFill>
            </a:rPr>
            <a:t/>
          </a:r>
          <a:br>
            <a:rPr lang="en-US" sz="2800" dirty="0" smtClean="0">
              <a:solidFill>
                <a:srgbClr val="000090"/>
              </a:solidFill>
            </a:rPr>
          </a:br>
          <a:r>
            <a:rPr lang="en-US" sz="2800" dirty="0" smtClean="0">
              <a:solidFill>
                <a:srgbClr val="000090"/>
              </a:solidFill>
            </a:rPr>
            <a:t/>
          </a:r>
          <a:br>
            <a:rPr lang="en-US" sz="2800" dirty="0" smtClean="0">
              <a:solidFill>
                <a:srgbClr val="000090"/>
              </a:solidFill>
            </a:rPr>
          </a:br>
          <a:endParaRPr lang="en-US" sz="2800" dirty="0">
            <a:solidFill>
              <a:srgbClr val="000090"/>
            </a:solidFill>
          </a:endParaRPr>
        </a:p>
      </dgm:t>
    </dgm:pt>
    <dgm:pt modelId="{7AB420D3-E45D-7A4B-992F-831C50B9B100}" type="parTrans" cxnId="{BFBADF37-698E-FE49-ADBF-0A029D1160D7}">
      <dgm:prSet/>
      <dgm:spPr/>
      <dgm:t>
        <a:bodyPr/>
        <a:lstStyle/>
        <a:p>
          <a:endParaRPr lang="en-US"/>
        </a:p>
      </dgm:t>
    </dgm:pt>
    <dgm:pt modelId="{C5AE0EB6-5419-6443-B64F-26A8B8CC28FA}" type="sibTrans" cxnId="{BFBADF37-698E-FE49-ADBF-0A029D1160D7}">
      <dgm:prSet/>
      <dgm:spPr/>
      <dgm:t>
        <a:bodyPr/>
        <a:lstStyle/>
        <a:p>
          <a:endParaRPr lang="en-US"/>
        </a:p>
      </dgm:t>
    </dgm:pt>
    <dgm:pt modelId="{42F104D3-15F4-CD4B-98E1-18F4F98B3EC1}" type="pres">
      <dgm:prSet presAssocID="{CCF242D1-3F25-A94E-8D44-307444F7A5B8}" presName="linear" presStyleCnt="0">
        <dgm:presLayoutVars>
          <dgm:animLvl val="lvl"/>
          <dgm:resizeHandles val="exact"/>
        </dgm:presLayoutVars>
      </dgm:prSet>
      <dgm:spPr/>
      <dgm:t>
        <a:bodyPr/>
        <a:lstStyle/>
        <a:p>
          <a:endParaRPr lang="en-US"/>
        </a:p>
      </dgm:t>
    </dgm:pt>
    <dgm:pt modelId="{73580A8A-C8C1-F04F-AA67-88EC39520156}" type="pres">
      <dgm:prSet presAssocID="{9D63B427-7C18-C74C-9802-094CCE5A303C}" presName="parentText" presStyleLbl="node1" presStyleIdx="0" presStyleCnt="1">
        <dgm:presLayoutVars>
          <dgm:chMax val="0"/>
          <dgm:bulletEnabled val="1"/>
        </dgm:presLayoutVars>
      </dgm:prSet>
      <dgm:spPr/>
      <dgm:t>
        <a:bodyPr/>
        <a:lstStyle/>
        <a:p>
          <a:endParaRPr lang="en-US"/>
        </a:p>
      </dgm:t>
    </dgm:pt>
  </dgm:ptLst>
  <dgm:cxnLst>
    <dgm:cxn modelId="{D1F905F6-54D2-344E-8FB8-AB6B947FA2B4}" type="presOf" srcId="{CCF242D1-3F25-A94E-8D44-307444F7A5B8}" destId="{42F104D3-15F4-CD4B-98E1-18F4F98B3EC1}" srcOrd="0" destOrd="0" presId="urn:microsoft.com/office/officeart/2005/8/layout/vList2"/>
    <dgm:cxn modelId="{94C2F153-EEB6-9A4A-B4ED-22C6B9F663A1}" type="presOf" srcId="{9D63B427-7C18-C74C-9802-094CCE5A303C}" destId="{73580A8A-C8C1-F04F-AA67-88EC39520156}" srcOrd="0" destOrd="0" presId="urn:microsoft.com/office/officeart/2005/8/layout/vList2"/>
    <dgm:cxn modelId="{BFBADF37-698E-FE49-ADBF-0A029D1160D7}" srcId="{CCF242D1-3F25-A94E-8D44-307444F7A5B8}" destId="{9D63B427-7C18-C74C-9802-094CCE5A303C}" srcOrd="0" destOrd="0" parTransId="{7AB420D3-E45D-7A4B-992F-831C50B9B100}" sibTransId="{C5AE0EB6-5419-6443-B64F-26A8B8CC28FA}"/>
    <dgm:cxn modelId="{D7EC079C-818A-134B-8828-B039C087A45C}" type="presParOf" srcId="{42F104D3-15F4-CD4B-98E1-18F4F98B3EC1}" destId="{73580A8A-C8C1-F04F-AA67-88EC39520156}"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DAAA30B-D2DF-0348-AD07-745923891FD3}" type="doc">
      <dgm:prSet loTypeId="urn:microsoft.com/office/officeart/2005/8/layout/vList2" loCatId="" qsTypeId="urn:microsoft.com/office/officeart/2005/8/quickstyle/3D3" qsCatId="3D" csTypeId="urn:microsoft.com/office/officeart/2005/8/colors/accent1_2" csCatId="accent1" phldr="1"/>
      <dgm:spPr/>
      <dgm:t>
        <a:bodyPr/>
        <a:lstStyle/>
        <a:p>
          <a:endParaRPr lang="en-US"/>
        </a:p>
      </dgm:t>
    </dgm:pt>
    <dgm:pt modelId="{263B54F0-AD8B-024E-9592-DDC18B23E0B0}">
      <dgm:prSet custT="1"/>
      <dgm:spPr/>
      <dgm:t>
        <a:bodyPr/>
        <a:lstStyle/>
        <a:p>
          <a:pPr algn="ctr" rtl="0"/>
          <a:r>
            <a:rPr lang="ar-SA" sz="3600" b="1" dirty="0" smtClean="0">
              <a:solidFill>
                <a:srgbClr val="000090"/>
              </a:solidFill>
            </a:rPr>
            <a:t>Fibroma        </a:t>
          </a:r>
          <a:r>
            <a:rPr lang="ar-SA" sz="1900" b="1" dirty="0" smtClean="0">
              <a:solidFill>
                <a:srgbClr val="000090"/>
              </a:solidFill>
            </a:rPr>
            <a:t/>
          </a:r>
          <a:br>
            <a:rPr lang="ar-SA" sz="1900" b="1" dirty="0" smtClean="0">
              <a:solidFill>
                <a:srgbClr val="000090"/>
              </a:solidFill>
            </a:rPr>
          </a:br>
          <a:endParaRPr lang="ar-SA" sz="1900" dirty="0">
            <a:solidFill>
              <a:srgbClr val="000090"/>
            </a:solidFill>
          </a:endParaRPr>
        </a:p>
      </dgm:t>
    </dgm:pt>
    <dgm:pt modelId="{F988523E-7191-1645-86A5-2BA170E295FC}" type="parTrans" cxnId="{6E5B3762-7EF5-4248-9CE1-530F0D987F4D}">
      <dgm:prSet/>
      <dgm:spPr/>
      <dgm:t>
        <a:bodyPr/>
        <a:lstStyle/>
        <a:p>
          <a:endParaRPr lang="en-US"/>
        </a:p>
      </dgm:t>
    </dgm:pt>
    <dgm:pt modelId="{86432EF5-E931-3247-9117-BB15FF5BAA6B}" type="sibTrans" cxnId="{6E5B3762-7EF5-4248-9CE1-530F0D987F4D}">
      <dgm:prSet/>
      <dgm:spPr/>
      <dgm:t>
        <a:bodyPr/>
        <a:lstStyle/>
        <a:p>
          <a:endParaRPr lang="en-US"/>
        </a:p>
      </dgm:t>
    </dgm:pt>
    <dgm:pt modelId="{5D2EE61D-1087-8440-B3E3-734F81C2B4E2}" type="pres">
      <dgm:prSet presAssocID="{1DAAA30B-D2DF-0348-AD07-745923891FD3}" presName="linear" presStyleCnt="0">
        <dgm:presLayoutVars>
          <dgm:animLvl val="lvl"/>
          <dgm:resizeHandles val="exact"/>
        </dgm:presLayoutVars>
      </dgm:prSet>
      <dgm:spPr/>
      <dgm:t>
        <a:bodyPr/>
        <a:lstStyle/>
        <a:p>
          <a:endParaRPr lang="en-US"/>
        </a:p>
      </dgm:t>
    </dgm:pt>
    <dgm:pt modelId="{77A50CE0-96D1-DE42-A521-6858D9B08330}" type="pres">
      <dgm:prSet presAssocID="{263B54F0-AD8B-024E-9592-DDC18B23E0B0}" presName="parentText" presStyleLbl="node1" presStyleIdx="0" presStyleCnt="1">
        <dgm:presLayoutVars>
          <dgm:chMax val="0"/>
          <dgm:bulletEnabled val="1"/>
        </dgm:presLayoutVars>
      </dgm:prSet>
      <dgm:spPr/>
      <dgm:t>
        <a:bodyPr/>
        <a:lstStyle/>
        <a:p>
          <a:endParaRPr lang="en-US"/>
        </a:p>
      </dgm:t>
    </dgm:pt>
  </dgm:ptLst>
  <dgm:cxnLst>
    <dgm:cxn modelId="{F861226C-B25F-4143-BEE8-C2C6262D4AD0}" type="presOf" srcId="{263B54F0-AD8B-024E-9592-DDC18B23E0B0}" destId="{77A50CE0-96D1-DE42-A521-6858D9B08330}" srcOrd="0" destOrd="0" presId="urn:microsoft.com/office/officeart/2005/8/layout/vList2"/>
    <dgm:cxn modelId="{6E5B3762-7EF5-4248-9CE1-530F0D987F4D}" srcId="{1DAAA30B-D2DF-0348-AD07-745923891FD3}" destId="{263B54F0-AD8B-024E-9592-DDC18B23E0B0}" srcOrd="0" destOrd="0" parTransId="{F988523E-7191-1645-86A5-2BA170E295FC}" sibTransId="{86432EF5-E931-3247-9117-BB15FF5BAA6B}"/>
    <dgm:cxn modelId="{7D3541A8-EC84-7241-BF63-2EFABFDDEDCA}" type="presOf" srcId="{1DAAA30B-D2DF-0348-AD07-745923891FD3}" destId="{5D2EE61D-1087-8440-B3E3-734F81C2B4E2}" srcOrd="0" destOrd="0" presId="urn:microsoft.com/office/officeart/2005/8/layout/vList2"/>
    <dgm:cxn modelId="{5B2E3605-5712-AA4C-BB2A-FA5B6BAB0712}" type="presParOf" srcId="{5D2EE61D-1087-8440-B3E3-734F81C2B4E2}" destId="{77A50CE0-96D1-DE42-A521-6858D9B08330}"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E5AAB3-CFA1-E246-9477-FB372455373B}">
      <dsp:nvSpPr>
        <dsp:cNvPr id="0" name=""/>
        <dsp:cNvSpPr/>
      </dsp:nvSpPr>
      <dsp:spPr>
        <a:xfrm>
          <a:off x="0" y="752773"/>
          <a:ext cx="7861703" cy="1521000"/>
        </a:xfrm>
        <a:prstGeom prst="roundRect">
          <a:avLst/>
        </a:prstGeom>
        <a:solidFill>
          <a:srgbClr val="FFFF00"/>
        </a:solidFill>
        <a:ln>
          <a:solidFill>
            <a:srgbClr val="000090"/>
          </a:solid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ar-SA" sz="6500" b="1" kern="1200" dirty="0" smtClean="0">
              <a:solidFill>
                <a:srgbClr val="FF0000"/>
              </a:solidFill>
            </a:rPr>
            <a:t>جراحی پلاستیک نرم</a:t>
          </a:r>
          <a:endParaRPr lang="ar-SA" sz="6500" kern="1200" dirty="0">
            <a:solidFill>
              <a:srgbClr val="FF0000"/>
            </a:solidFill>
          </a:endParaRPr>
        </a:p>
      </dsp:txBody>
      <dsp:txXfrm>
        <a:off x="74249" y="827022"/>
        <a:ext cx="7713205" cy="137250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1EA030-3908-6243-8BF6-95D5D448683B}">
      <dsp:nvSpPr>
        <dsp:cNvPr id="0" name=""/>
        <dsp:cNvSpPr/>
      </dsp:nvSpPr>
      <dsp:spPr>
        <a:xfrm>
          <a:off x="0" y="25"/>
          <a:ext cx="8534400" cy="75890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endParaRPr lang="ar-SA" sz="3600" b="1" kern="1200" dirty="0" smtClean="0">
            <a:solidFill>
              <a:srgbClr val="000090"/>
            </a:solidFill>
          </a:endParaRPr>
        </a:p>
        <a:p>
          <a:pPr lvl="0" algn="ctr" defTabSz="1600200" rtl="0">
            <a:lnSpc>
              <a:spcPct val="90000"/>
            </a:lnSpc>
            <a:spcBef>
              <a:spcPct val="0"/>
            </a:spcBef>
            <a:spcAft>
              <a:spcPct val="35000"/>
            </a:spcAft>
          </a:pPr>
          <a:r>
            <a:rPr lang="ar-SA" sz="3600" b="1" kern="1200" dirty="0" smtClean="0">
              <a:solidFill>
                <a:srgbClr val="000090"/>
              </a:solidFill>
            </a:rPr>
            <a:t>Active acne     </a:t>
          </a:r>
          <a:br>
            <a:rPr lang="ar-SA" sz="3600" b="1" kern="1200" dirty="0" smtClean="0">
              <a:solidFill>
                <a:srgbClr val="000090"/>
              </a:solidFill>
            </a:rPr>
          </a:br>
          <a:endParaRPr lang="ar-SA" sz="3600" b="1" kern="1200" dirty="0">
            <a:solidFill>
              <a:srgbClr val="000090"/>
            </a:solidFill>
          </a:endParaRPr>
        </a:p>
      </dsp:txBody>
      <dsp:txXfrm>
        <a:off x="37046" y="37071"/>
        <a:ext cx="8460308" cy="68480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62AD7A-FCF4-224E-831F-06998EE9F2A6}">
      <dsp:nvSpPr>
        <dsp:cNvPr id="0" name=""/>
        <dsp:cNvSpPr/>
      </dsp:nvSpPr>
      <dsp:spPr>
        <a:xfrm>
          <a:off x="0" y="103049"/>
          <a:ext cx="8503920" cy="68445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ar-SA" sz="1800" b="1" kern="1200" dirty="0" smtClean="0"/>
            <a:t>۱-با تشکیل پوست زخمها، آنها را برندارید و اجازه دهید خودشان بیفتند</a:t>
          </a:r>
          <a:r>
            <a:rPr lang="ar-SA" sz="1800" kern="1200" dirty="0" smtClean="0"/>
            <a:t>.</a:t>
          </a:r>
          <a:endParaRPr lang="ar-SA" sz="1800" kern="1200" dirty="0"/>
        </a:p>
      </dsp:txBody>
      <dsp:txXfrm>
        <a:off x="33412" y="136461"/>
        <a:ext cx="8437096" cy="617626"/>
      </dsp:txXfrm>
    </dsp:sp>
    <dsp:sp modelId="{52A2BD6C-7803-EA4E-8A8E-F0638FC28DBE}">
      <dsp:nvSpPr>
        <dsp:cNvPr id="0" name=""/>
        <dsp:cNvSpPr/>
      </dsp:nvSpPr>
      <dsp:spPr>
        <a:xfrm>
          <a:off x="0" y="839340"/>
          <a:ext cx="8503920" cy="684450"/>
        </a:xfrm>
        <a:prstGeom prst="roundRect">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ar-SA" sz="1800" b="1" kern="1200" dirty="0" smtClean="0"/>
            <a:t>۲-اگر لایه پیر پوست در حال پوسته پوسته شدن است، به آن دست نزنید.</a:t>
          </a:r>
          <a:endParaRPr lang="ar-SA" sz="1800" kern="1200" dirty="0"/>
        </a:p>
      </dsp:txBody>
      <dsp:txXfrm>
        <a:off x="33412" y="872752"/>
        <a:ext cx="8437096" cy="617626"/>
      </dsp:txXfrm>
    </dsp:sp>
    <dsp:sp modelId="{95B41A53-4AC0-8441-B6C0-E75A09F9C597}">
      <dsp:nvSpPr>
        <dsp:cNvPr id="0" name=""/>
        <dsp:cNvSpPr/>
      </dsp:nvSpPr>
      <dsp:spPr>
        <a:xfrm>
          <a:off x="0" y="1575630"/>
          <a:ext cx="8503920" cy="684450"/>
        </a:xfrm>
        <a:prstGeom prst="roundRect">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ar-SA" sz="1800" b="1" kern="1200" dirty="0" smtClean="0"/>
            <a:t>۳-تا تمام شدن پوسته پوسته شدن یا لایه‌ برداری/ یا افتادن خود به خود پوست زخم های تشکیل شده از لوازم آرایشی (حتی مینرال) استفاده نکنید.</a:t>
          </a:r>
          <a:endParaRPr lang="ar-SA" sz="1800" kern="1200" dirty="0"/>
        </a:p>
      </dsp:txBody>
      <dsp:txXfrm>
        <a:off x="33412" y="1609042"/>
        <a:ext cx="8437096" cy="617626"/>
      </dsp:txXfrm>
    </dsp:sp>
    <dsp:sp modelId="{A6B0A871-CEB7-444C-AC60-5104F3ACC18C}">
      <dsp:nvSpPr>
        <dsp:cNvPr id="0" name=""/>
        <dsp:cNvSpPr/>
      </dsp:nvSpPr>
      <dsp:spPr>
        <a:xfrm>
          <a:off x="0" y="2311920"/>
          <a:ext cx="8503920" cy="684450"/>
        </a:xfrm>
        <a:prstGeom prst="roundRect">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ar-SA" sz="1800" b="1" kern="1200" dirty="0" smtClean="0"/>
            <a:t>۴-از پلاسترها در ناحیه درمان شده استفاده نکنید، زیرا این کار فرآیند بهبودی طبیعی پوست را به تأخیر می اندازد و احتمال ایجاد اثرات نامطلوب را افزایش میدهد.</a:t>
          </a:r>
          <a:endParaRPr lang="ar-SA" sz="1800" kern="1200" dirty="0"/>
        </a:p>
      </dsp:txBody>
      <dsp:txXfrm>
        <a:off x="33412" y="2345332"/>
        <a:ext cx="8437096" cy="617626"/>
      </dsp:txXfrm>
    </dsp:sp>
    <dsp:sp modelId="{E451659C-CE5C-3842-AE22-9211523623E3}">
      <dsp:nvSpPr>
        <dsp:cNvPr id="0" name=""/>
        <dsp:cNvSpPr/>
      </dsp:nvSpPr>
      <dsp:spPr>
        <a:xfrm>
          <a:off x="0" y="3048210"/>
          <a:ext cx="8503920" cy="684450"/>
        </a:xfrm>
        <a:prstGeom prst="round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ar-SA" sz="1800" b="1" kern="1200" dirty="0" smtClean="0"/>
            <a:t>۵-از قرار گرفتن در معرض نور خورشید خودداری کنید و از ضد آفتاب قوی در ناحیه درمان شده استفاده کنید. این کار باید بعد از افتادن خود به خود پوست زخم ‌های تشکیل شده انجام شود. </a:t>
          </a:r>
          <a:endParaRPr lang="ar-SA" sz="1800" kern="1200" dirty="0"/>
        </a:p>
      </dsp:txBody>
      <dsp:txXfrm>
        <a:off x="33412" y="3081622"/>
        <a:ext cx="8437096" cy="617626"/>
      </dsp:txXfrm>
    </dsp:sp>
    <dsp:sp modelId="{AC37606A-5EB8-824C-83D6-937B728526CF}">
      <dsp:nvSpPr>
        <dsp:cNvPr id="0" name=""/>
        <dsp:cNvSpPr/>
      </dsp:nvSpPr>
      <dsp:spPr>
        <a:xfrm>
          <a:off x="0" y="3784500"/>
          <a:ext cx="8503920" cy="68445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ar-SA" sz="1800" b="1" kern="1200" dirty="0" smtClean="0"/>
            <a:t>۶-لطفاً توجه داشته باشید که علیرغم استفاده از ضد آفتاب، از قرار گرفتن در معرض منابع نور شدید تا ۳ ماه بعد از آخرین درمان باید خودداری کرد.</a:t>
          </a:r>
          <a:endParaRPr lang="ar-SA" sz="1800" kern="1200" dirty="0"/>
        </a:p>
      </dsp:txBody>
      <dsp:txXfrm>
        <a:off x="33412" y="3817912"/>
        <a:ext cx="8437096" cy="61762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9FC12-4A76-1740-8924-627625A6946A}">
      <dsp:nvSpPr>
        <dsp:cNvPr id="0" name=""/>
        <dsp:cNvSpPr/>
      </dsp:nvSpPr>
      <dsp:spPr>
        <a:xfrm>
          <a:off x="0" y="598230"/>
          <a:ext cx="8503920" cy="798524"/>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0">
            <a:lnSpc>
              <a:spcPct val="90000"/>
            </a:lnSpc>
            <a:spcBef>
              <a:spcPct val="0"/>
            </a:spcBef>
            <a:spcAft>
              <a:spcPct val="35000"/>
            </a:spcAft>
          </a:pPr>
          <a:r>
            <a:rPr lang="ar-SA" sz="2100" kern="1200" dirty="0" smtClean="0"/>
            <a:t>ایجاد عفونت با فاصله کم پس از درمان می‌تواند احتمال ایجاد اسکار را افزایش دهد.</a:t>
          </a:r>
          <a:endParaRPr lang="ar-SA" sz="2100" kern="1200" dirty="0"/>
        </a:p>
      </dsp:txBody>
      <dsp:txXfrm>
        <a:off x="38981" y="637211"/>
        <a:ext cx="8425958" cy="720562"/>
      </dsp:txXfrm>
    </dsp:sp>
    <dsp:sp modelId="{D9C922D7-82D6-8D4D-A7E1-3FAFFD11B5B4}">
      <dsp:nvSpPr>
        <dsp:cNvPr id="0" name=""/>
        <dsp:cNvSpPr/>
      </dsp:nvSpPr>
      <dsp:spPr>
        <a:xfrm>
          <a:off x="0" y="1457235"/>
          <a:ext cx="8503920" cy="798524"/>
        </a:xfrm>
        <a:prstGeom prst="roundRect">
          <a:avLst/>
        </a:prstGeom>
        <a:solidFill>
          <a:schemeClr val="accent2">
            <a:hueOff val="2576456"/>
            <a:satOff val="-27551"/>
            <a:lumOff val="719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2576456"/>
              <a:satOff val="-27551"/>
              <a:lumOff val="719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0">
            <a:lnSpc>
              <a:spcPct val="90000"/>
            </a:lnSpc>
            <a:spcBef>
              <a:spcPct val="0"/>
            </a:spcBef>
            <a:spcAft>
              <a:spcPct val="35000"/>
            </a:spcAft>
          </a:pPr>
          <a:r>
            <a:rPr lang="ar-SA" sz="2100" kern="1200" dirty="0" smtClean="0"/>
            <a:t>برداشتن پوست زخم‌ها می‌تواند منجر به ایجاد اسکار یا هیپوپیگمانتاسیون شود.</a:t>
          </a:r>
          <a:endParaRPr lang="ar-SA" sz="2100" kern="1200" dirty="0"/>
        </a:p>
      </dsp:txBody>
      <dsp:txXfrm>
        <a:off x="38981" y="1496216"/>
        <a:ext cx="8425958" cy="720562"/>
      </dsp:txXfrm>
    </dsp:sp>
    <dsp:sp modelId="{CDFA7988-4E32-174A-8620-C24D751CB9C0}">
      <dsp:nvSpPr>
        <dsp:cNvPr id="0" name=""/>
        <dsp:cNvSpPr/>
      </dsp:nvSpPr>
      <dsp:spPr>
        <a:xfrm>
          <a:off x="0" y="2316240"/>
          <a:ext cx="8503920" cy="798524"/>
        </a:xfrm>
        <a:prstGeom prst="roundRect">
          <a:avLst/>
        </a:prstGeom>
        <a:solidFill>
          <a:schemeClr val="accent2">
            <a:hueOff val="5152912"/>
            <a:satOff val="-55102"/>
            <a:lumOff val="14379"/>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5152912"/>
              <a:satOff val="-55102"/>
              <a:lumOff val="1437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0">
            <a:lnSpc>
              <a:spcPct val="90000"/>
            </a:lnSpc>
            <a:spcBef>
              <a:spcPct val="0"/>
            </a:spcBef>
            <a:spcAft>
              <a:spcPct val="35000"/>
            </a:spcAft>
          </a:pPr>
          <a:r>
            <a:rPr lang="ar-SA" sz="2100" kern="1200" dirty="0" smtClean="0"/>
            <a:t>هر چه فرد بیشتر در معرض نور خورشید و منابع نور مصنوعی دیگر (حتی در صورت استفاده از ضد آفتاب قوی) باشد، احتمال بروز خطر هیپرپیگمانتاسیون بیشتر افزایش پیدا می‌کند.</a:t>
          </a:r>
          <a:endParaRPr lang="ar-SA" sz="2100" kern="1200" dirty="0"/>
        </a:p>
      </dsp:txBody>
      <dsp:txXfrm>
        <a:off x="38981" y="2355221"/>
        <a:ext cx="8425958" cy="720562"/>
      </dsp:txXfrm>
    </dsp:sp>
    <dsp:sp modelId="{D7EE0F9A-12AF-5244-8C31-28951BB74FFA}">
      <dsp:nvSpPr>
        <dsp:cNvPr id="0" name=""/>
        <dsp:cNvSpPr/>
      </dsp:nvSpPr>
      <dsp:spPr>
        <a:xfrm>
          <a:off x="0" y="3175245"/>
          <a:ext cx="8503920" cy="798524"/>
        </a:xfrm>
        <a:prstGeom prst="roundRect">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7729367"/>
              <a:satOff val="-82653"/>
              <a:lumOff val="2156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r" defTabSz="933450" rtl="0">
            <a:lnSpc>
              <a:spcPct val="90000"/>
            </a:lnSpc>
            <a:spcBef>
              <a:spcPct val="0"/>
            </a:spcBef>
            <a:spcAft>
              <a:spcPct val="35000"/>
            </a:spcAft>
          </a:pPr>
          <a:r>
            <a:rPr lang="ar-SA" sz="2100" kern="1200" dirty="0" smtClean="0"/>
            <a:t>استفاده از لوازم آرایشی قبل از بهبودی ناحیه مورد نظر می­تواند منجر به تأخیر در روند بهبودی و هیپوپیگمانتاسیون شود و خطرات ایجاد عفونت و از اینرو تشکیل اسکار را افزایش دهد.</a:t>
          </a:r>
          <a:endParaRPr lang="ar-SA" sz="2100" kern="1200" dirty="0"/>
        </a:p>
      </dsp:txBody>
      <dsp:txXfrm>
        <a:off x="38981" y="3214226"/>
        <a:ext cx="8425958" cy="72056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4BADE-8977-6D44-A389-39D6BAC614F3}">
      <dsp:nvSpPr>
        <dsp:cNvPr id="0" name=""/>
        <dsp:cNvSpPr/>
      </dsp:nvSpPr>
      <dsp:spPr>
        <a:xfrm>
          <a:off x="0" y="49969"/>
          <a:ext cx="8503920" cy="1263599"/>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ar-SA" sz="2000" kern="1200" smtClean="0"/>
            <a:t>در حین دوره بهبودی در حالی که پوست زخم‌ها همچنان در حال تشکیل شدن هستند، به طور کلی وسوسه می‌شویم از لوازم آرایشی برای پوشاندن آنها استفاده کنیم تا بتوانیم فعالیت‌های روزمره را بلافاصله ادامه دهیم. </a:t>
          </a:r>
          <a:endParaRPr lang="ar-SA" sz="2000" kern="1200"/>
        </a:p>
      </dsp:txBody>
      <dsp:txXfrm>
        <a:off x="61684" y="111653"/>
        <a:ext cx="8380552" cy="1140231"/>
      </dsp:txXfrm>
    </dsp:sp>
    <dsp:sp modelId="{8A209F57-530D-504E-AD2D-17708FD2BEEC}">
      <dsp:nvSpPr>
        <dsp:cNvPr id="0" name=""/>
        <dsp:cNvSpPr/>
      </dsp:nvSpPr>
      <dsp:spPr>
        <a:xfrm>
          <a:off x="0" y="1382689"/>
          <a:ext cx="8503920" cy="1263599"/>
        </a:xfrm>
        <a:prstGeom prst="roundRect">
          <a:avLst/>
        </a:prstGeom>
        <a:solidFill>
          <a:schemeClr val="accent2">
            <a:hueOff val="2576456"/>
            <a:satOff val="-27551"/>
            <a:lumOff val="719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0">
            <a:lnSpc>
              <a:spcPct val="90000"/>
            </a:lnSpc>
            <a:spcBef>
              <a:spcPct val="0"/>
            </a:spcBef>
            <a:spcAft>
              <a:spcPct val="35000"/>
            </a:spcAft>
          </a:pPr>
          <a:r>
            <a:rPr lang="ar-SA" sz="2000" kern="1200" dirty="0" smtClean="0"/>
            <a:t>یکی از مشکلات اصلی استفاده از لوازم آرایشی این واقعیت است که محصولات آرایشی استریل نیستند. </a:t>
          </a:r>
          <a:endParaRPr lang="ar-SA" sz="2000" kern="1200" dirty="0"/>
        </a:p>
      </dsp:txBody>
      <dsp:txXfrm>
        <a:off x="61684" y="1444373"/>
        <a:ext cx="8380552" cy="1140231"/>
      </dsp:txXfrm>
    </dsp:sp>
    <dsp:sp modelId="{2D9A5FB2-63C1-7542-860A-CA33F4ED01C8}">
      <dsp:nvSpPr>
        <dsp:cNvPr id="0" name=""/>
        <dsp:cNvSpPr/>
      </dsp:nvSpPr>
      <dsp:spPr>
        <a:xfrm>
          <a:off x="0" y="2715409"/>
          <a:ext cx="8503920" cy="1263599"/>
        </a:xfrm>
        <a:prstGeom prst="roundRect">
          <a:avLst/>
        </a:prstGeom>
        <a:solidFill>
          <a:schemeClr val="accent2">
            <a:hueOff val="5152912"/>
            <a:satOff val="-55102"/>
            <a:lumOff val="1437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0">
            <a:lnSpc>
              <a:spcPct val="90000"/>
            </a:lnSpc>
            <a:spcBef>
              <a:spcPct val="0"/>
            </a:spcBef>
            <a:spcAft>
              <a:spcPct val="35000"/>
            </a:spcAft>
          </a:pPr>
          <a:r>
            <a:rPr lang="ar-SA" sz="2000" kern="1200" dirty="0" smtClean="0"/>
            <a:t>بنابراین، استفاده از محصولات غیر استریل در ناحیه درمان شده که هنوز روند بهبودی را طی میکند، خطر عفونت را افزایش خواهد داد که در نهایت منجر به تشکیل اسکار می‌شود.</a:t>
          </a:r>
          <a:endParaRPr lang="ar-SA" sz="2000" kern="1200" dirty="0"/>
        </a:p>
      </dsp:txBody>
      <dsp:txXfrm>
        <a:off x="61684" y="2777093"/>
        <a:ext cx="8380552" cy="1140231"/>
      </dsp:txXfrm>
    </dsp:sp>
    <dsp:sp modelId="{04A11F97-A963-C046-A727-B55BB8C843F5}">
      <dsp:nvSpPr>
        <dsp:cNvPr id="0" name=""/>
        <dsp:cNvSpPr/>
      </dsp:nvSpPr>
      <dsp:spPr>
        <a:xfrm>
          <a:off x="0" y="4048129"/>
          <a:ext cx="8503920" cy="473900"/>
        </a:xfrm>
        <a:prstGeom prst="roundRect">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0">
            <a:lnSpc>
              <a:spcPct val="90000"/>
            </a:lnSpc>
            <a:spcBef>
              <a:spcPct val="0"/>
            </a:spcBef>
            <a:spcAft>
              <a:spcPct val="35000"/>
            </a:spcAft>
          </a:pPr>
          <a:r>
            <a:rPr lang="ar-SA" sz="2000" kern="1200" dirty="0" smtClean="0"/>
            <a:t>از استفاده از هر گونه پلاستر برای پوشاندن ناحیه درمان شده خودداری کنید. </a:t>
          </a:r>
          <a:endParaRPr lang="ar-SA" sz="2000" kern="1200" dirty="0"/>
        </a:p>
      </dsp:txBody>
      <dsp:txXfrm>
        <a:off x="23134" y="4071263"/>
        <a:ext cx="8457652" cy="4276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1941A-EC2D-034F-A9C2-754B91B29A89}">
      <dsp:nvSpPr>
        <dsp:cNvPr id="0" name=""/>
        <dsp:cNvSpPr/>
      </dsp:nvSpPr>
      <dsp:spPr>
        <a:xfrm>
          <a:off x="0" y="22654"/>
          <a:ext cx="6400800" cy="1895399"/>
        </a:xfrm>
        <a:prstGeom prst="roundRect">
          <a:avLst/>
        </a:prstGeom>
        <a:solidFill>
          <a:srgbClr val="0000FF"/>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ar-SA" sz="3600" b="1" kern="1200" baseline="0" dirty="0" smtClean="0"/>
            <a:t>این نوع جراحی یک روش بسیار جدید بدون نیاز به بیهوشی و یا حتی تزریق موضعی میباشد</a:t>
          </a:r>
          <a:endParaRPr lang="ar-SA" sz="3600" kern="1200" dirty="0"/>
        </a:p>
      </dsp:txBody>
      <dsp:txXfrm>
        <a:off x="92526" y="115180"/>
        <a:ext cx="6215748" cy="1710347"/>
      </dsp:txXfrm>
    </dsp:sp>
    <dsp:sp modelId="{C0A8F643-CABD-5B42-AF1A-23C6F3CA23A6}">
      <dsp:nvSpPr>
        <dsp:cNvPr id="0" name=""/>
        <dsp:cNvSpPr/>
      </dsp:nvSpPr>
      <dsp:spPr>
        <a:xfrm>
          <a:off x="0" y="2021734"/>
          <a:ext cx="6400800" cy="1895399"/>
        </a:xfrm>
        <a:prstGeom prst="roundRect">
          <a:avLst/>
        </a:prstGeom>
        <a:solidFill>
          <a:srgbClr val="00800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ar-SA" sz="3600" b="1" kern="1200" baseline="0" dirty="0" smtClean="0"/>
            <a:t>ودر مطب به صورت سر پایی در </a:t>
          </a:r>
          <a:r>
            <a:rPr lang="ar-SA" sz="3600" b="1" kern="1200" baseline="0" dirty="0" smtClean="0"/>
            <a:t>مدت</a:t>
          </a:r>
          <a:r>
            <a:rPr lang="en-US" sz="3600" b="1" kern="1200" baseline="0" dirty="0" smtClean="0"/>
            <a:t> </a:t>
          </a:r>
          <a:r>
            <a:rPr lang="ar-SA" sz="3600" b="1" kern="1200" baseline="0" dirty="0" smtClean="0"/>
            <a:t> </a:t>
          </a:r>
          <a:r>
            <a:rPr lang="ar-SA" sz="3600" b="1" kern="1200" baseline="0" dirty="0" smtClean="0"/>
            <a:t>کوتاه و با هزینه بسیار پایین انجام می پذیرد</a:t>
          </a:r>
          <a:endParaRPr lang="ar-SA" sz="3600" kern="1200" dirty="0"/>
        </a:p>
      </dsp:txBody>
      <dsp:txXfrm>
        <a:off x="92526" y="2114260"/>
        <a:ext cx="6215748" cy="17103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39695F-16E5-CD4C-A0EF-719B05FE6E47}">
      <dsp:nvSpPr>
        <dsp:cNvPr id="0" name=""/>
        <dsp:cNvSpPr/>
      </dsp:nvSpPr>
      <dsp:spPr>
        <a:xfrm>
          <a:off x="0" y="115799"/>
          <a:ext cx="7772400" cy="1521000"/>
        </a:xfrm>
        <a:prstGeom prst="roundRect">
          <a:avLst/>
        </a:prstGeom>
        <a:solidFill>
          <a:srgbClr val="FFFF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ar-SA" sz="6500" b="1" kern="1200" dirty="0" smtClean="0">
              <a:solidFill>
                <a:srgbClr val="FF0000"/>
              </a:solidFill>
            </a:rPr>
            <a:t>جراحی پلاستیک نرم</a:t>
          </a:r>
          <a:endParaRPr lang="ar-SA" sz="6500" b="1" kern="1200" dirty="0">
            <a:solidFill>
              <a:srgbClr val="FF0000"/>
            </a:solidFill>
          </a:endParaRPr>
        </a:p>
      </dsp:txBody>
      <dsp:txXfrm>
        <a:off x="74249" y="190048"/>
        <a:ext cx="7623902" cy="13725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8D8C7C-D5D8-C44C-B83A-A9CB351CDEAC}">
      <dsp:nvSpPr>
        <dsp:cNvPr id="0" name=""/>
        <dsp:cNvSpPr/>
      </dsp:nvSpPr>
      <dsp:spPr>
        <a:xfrm>
          <a:off x="0" y="162"/>
          <a:ext cx="8534400" cy="758626"/>
        </a:xfrm>
        <a:prstGeom prst="roundRect">
          <a:avLst/>
        </a:prstGeom>
        <a:solidFill>
          <a:srgbClr val="00800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ar-SA" sz="5400" b="1" kern="1200" dirty="0" smtClean="0"/>
            <a:t>جراحی نرم چیست؟</a:t>
          </a:r>
          <a:endParaRPr lang="ar-SA" sz="5400" kern="1200" dirty="0"/>
        </a:p>
      </dsp:txBody>
      <dsp:txXfrm>
        <a:off x="37033" y="37195"/>
        <a:ext cx="8460334" cy="6845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FE1BD-0F05-8C4E-92D1-8B99B8C9B6BA}">
      <dsp:nvSpPr>
        <dsp:cNvPr id="0" name=""/>
        <dsp:cNvSpPr/>
      </dsp:nvSpPr>
      <dsp:spPr>
        <a:xfrm>
          <a:off x="0" y="523799"/>
          <a:ext cx="8503920" cy="169884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ar-SA" sz="4400" b="1" kern="1200" dirty="0" smtClean="0">
              <a:solidFill>
                <a:schemeClr val="tx1"/>
              </a:solidFill>
            </a:rPr>
            <a:t>به جراحی بدون نیاز به بیهوشی یا بیحسی اطلاق میشود که در زمان کوتاه به نتیحه ای</a:t>
          </a:r>
          <a:endParaRPr lang="ar-SA" sz="4400" kern="1200" dirty="0">
            <a:solidFill>
              <a:schemeClr val="tx1"/>
            </a:solidFill>
          </a:endParaRPr>
        </a:p>
      </dsp:txBody>
      <dsp:txXfrm>
        <a:off x="82931" y="606730"/>
        <a:ext cx="8338058" cy="1532978"/>
      </dsp:txXfrm>
    </dsp:sp>
    <dsp:sp modelId="{7A6A50F4-B253-3C4A-A0F9-95A0D7D1EBFF}">
      <dsp:nvSpPr>
        <dsp:cNvPr id="0" name=""/>
        <dsp:cNvSpPr/>
      </dsp:nvSpPr>
      <dsp:spPr>
        <a:xfrm>
          <a:off x="0" y="2349360"/>
          <a:ext cx="8503920" cy="1698840"/>
        </a:xfrm>
        <a:prstGeom prst="roundRect">
          <a:avLst/>
        </a:prstGeom>
        <a:solidFill>
          <a:srgbClr val="FF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ar-SA" sz="4400" b="1" kern="1200" dirty="0" smtClean="0"/>
            <a:t>شبیه عمل جراحی با بیهوشی میرسد</a:t>
          </a:r>
          <a:endParaRPr lang="ar-SA" sz="4400" kern="1200" dirty="0"/>
        </a:p>
      </dsp:txBody>
      <dsp:txXfrm>
        <a:off x="82931" y="2432291"/>
        <a:ext cx="8338058" cy="153297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C65C8-4BC1-4745-9E1E-A6F9458BE63C}">
      <dsp:nvSpPr>
        <dsp:cNvPr id="0" name=""/>
        <dsp:cNvSpPr/>
      </dsp:nvSpPr>
      <dsp:spPr>
        <a:xfrm>
          <a:off x="12489" y="0"/>
          <a:ext cx="8509421" cy="360000"/>
        </a:xfrm>
        <a:prstGeom prst="rightArrow">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sp>
    <dsp:sp modelId="{E6D78601-AA6C-3C47-9242-E133FD56E3D6}">
      <dsp:nvSpPr>
        <dsp:cNvPr id="0" name=""/>
        <dsp:cNvSpPr/>
      </dsp:nvSpPr>
      <dsp:spPr>
        <a:xfrm>
          <a:off x="695854" y="189738"/>
          <a:ext cx="7636873" cy="379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25120" rIns="0" bIns="325120" numCol="1" spcCol="1270" anchor="ctr" anchorCtr="0">
          <a:noAutofit/>
        </a:bodyPr>
        <a:lstStyle/>
        <a:p>
          <a:pPr lvl="0" algn="ctr" defTabSz="1422400" rtl="0">
            <a:lnSpc>
              <a:spcPct val="90000"/>
            </a:lnSpc>
            <a:spcBef>
              <a:spcPct val="0"/>
            </a:spcBef>
            <a:spcAft>
              <a:spcPct val="35000"/>
            </a:spcAft>
          </a:pPr>
          <a:r>
            <a:rPr lang="en-US" sz="3200" b="1" kern="1200" dirty="0" smtClean="0"/>
            <a:t>INDICATIONS</a:t>
          </a:r>
          <a:endParaRPr lang="en-US" sz="3200" b="1" kern="1200" dirty="0"/>
        </a:p>
      </dsp:txBody>
      <dsp:txXfrm>
        <a:off x="695854" y="189738"/>
        <a:ext cx="7636873" cy="37947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A0FF51-6AB5-A948-844B-0A65F797340A}">
      <dsp:nvSpPr>
        <dsp:cNvPr id="0" name=""/>
        <dsp:cNvSpPr/>
      </dsp:nvSpPr>
      <dsp:spPr>
        <a:xfrm>
          <a:off x="0" y="5076"/>
          <a:ext cx="8534400" cy="74880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tx1"/>
              </a:solidFill>
            </a:rPr>
            <a:t>Indication of </a:t>
          </a:r>
          <a:r>
            <a:rPr lang="en-US" sz="3200" kern="1200" dirty="0" err="1" smtClean="0">
              <a:solidFill>
                <a:schemeClr val="tx1"/>
              </a:solidFill>
            </a:rPr>
            <a:t>plexr</a:t>
          </a:r>
          <a:r>
            <a:rPr lang="en-US" sz="3200" kern="1200" dirty="0" smtClean="0">
              <a:solidFill>
                <a:schemeClr val="tx1"/>
              </a:solidFill>
            </a:rPr>
            <a:t> soft surgery</a:t>
          </a:r>
          <a:endParaRPr lang="en-US" sz="3200" kern="1200" dirty="0">
            <a:solidFill>
              <a:schemeClr val="tx1"/>
            </a:solidFill>
          </a:endParaRPr>
        </a:p>
      </dsp:txBody>
      <dsp:txXfrm>
        <a:off x="36553" y="41629"/>
        <a:ext cx="8461294" cy="6756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580A8A-C8C1-F04F-AA67-88EC39520156}">
      <dsp:nvSpPr>
        <dsp:cNvPr id="0" name=""/>
        <dsp:cNvSpPr/>
      </dsp:nvSpPr>
      <dsp:spPr>
        <a:xfrm>
          <a:off x="0" y="185"/>
          <a:ext cx="8534400" cy="75858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ar-IQ" sz="2800" kern="1200" dirty="0" smtClean="0">
            <a:solidFill>
              <a:srgbClr val="000090"/>
            </a:solidFill>
          </a:endParaRPr>
        </a:p>
        <a:p>
          <a:pPr lvl="0" algn="ctr" defTabSz="1244600" rtl="0">
            <a:lnSpc>
              <a:spcPct val="90000"/>
            </a:lnSpc>
            <a:spcBef>
              <a:spcPct val="0"/>
            </a:spcBef>
            <a:spcAft>
              <a:spcPct val="35000"/>
            </a:spcAft>
          </a:pPr>
          <a:r>
            <a:rPr lang="en-US" sz="2800" kern="1200" dirty="0" err="1" smtClean="0">
              <a:solidFill>
                <a:srgbClr val="000090"/>
              </a:solidFill>
            </a:rPr>
            <a:t>Hemangioma</a:t>
          </a:r>
          <a:r>
            <a:rPr lang="en-US" sz="2800" kern="1200" dirty="0" smtClean="0">
              <a:solidFill>
                <a:srgbClr val="000090"/>
              </a:solidFill>
            </a:rPr>
            <a:t/>
          </a:r>
          <a:br>
            <a:rPr lang="en-US" sz="2800" kern="1200" dirty="0" smtClean="0">
              <a:solidFill>
                <a:srgbClr val="000090"/>
              </a:solidFill>
            </a:rPr>
          </a:br>
          <a:r>
            <a:rPr lang="en-US" sz="2800" kern="1200" dirty="0" smtClean="0">
              <a:solidFill>
                <a:srgbClr val="000090"/>
              </a:solidFill>
            </a:rPr>
            <a:t/>
          </a:r>
          <a:br>
            <a:rPr lang="en-US" sz="2800" kern="1200" dirty="0" smtClean="0">
              <a:solidFill>
                <a:srgbClr val="000090"/>
              </a:solidFill>
            </a:rPr>
          </a:br>
          <a:endParaRPr lang="en-US" sz="2800" kern="1200" dirty="0">
            <a:solidFill>
              <a:srgbClr val="000090"/>
            </a:solidFill>
          </a:endParaRPr>
        </a:p>
      </dsp:txBody>
      <dsp:txXfrm>
        <a:off x="37031" y="37216"/>
        <a:ext cx="8460338" cy="68451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A50CE0-96D1-DE42-A521-6858D9B08330}">
      <dsp:nvSpPr>
        <dsp:cNvPr id="0" name=""/>
        <dsp:cNvSpPr/>
      </dsp:nvSpPr>
      <dsp:spPr>
        <a:xfrm>
          <a:off x="0" y="505"/>
          <a:ext cx="8534400" cy="75794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ar-SA" sz="3600" b="1" kern="1200" dirty="0" smtClean="0">
              <a:solidFill>
                <a:srgbClr val="000090"/>
              </a:solidFill>
            </a:rPr>
            <a:t>Fibroma        </a:t>
          </a:r>
          <a:r>
            <a:rPr lang="ar-SA" sz="1900" b="1" kern="1200" dirty="0" smtClean="0">
              <a:solidFill>
                <a:srgbClr val="000090"/>
              </a:solidFill>
            </a:rPr>
            <a:t/>
          </a:r>
          <a:br>
            <a:rPr lang="ar-SA" sz="1900" b="1" kern="1200" dirty="0" smtClean="0">
              <a:solidFill>
                <a:srgbClr val="000090"/>
              </a:solidFill>
            </a:rPr>
          </a:br>
          <a:endParaRPr lang="ar-SA" sz="1900" kern="1200" dirty="0">
            <a:solidFill>
              <a:srgbClr val="000090"/>
            </a:solidFill>
          </a:endParaRPr>
        </a:p>
      </dsp:txBody>
      <dsp:txXfrm>
        <a:off x="37000" y="37505"/>
        <a:ext cx="8460400" cy="6839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2EDC85-BE6A-1C4C-8664-80172EBFC65A}" type="datetimeFigureOut">
              <a:rPr lang="en-US" smtClean="0"/>
              <a:t>7/6/2018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IQ" smtClean="0"/>
              <a:t>Click to edit Master text styles</a:t>
            </a:r>
          </a:p>
          <a:p>
            <a:pPr lvl="1"/>
            <a:r>
              <a:rPr lang="ar-IQ" smtClean="0"/>
              <a:t>Second level</a:t>
            </a:r>
          </a:p>
          <a:p>
            <a:pPr lvl="2"/>
            <a:r>
              <a:rPr lang="ar-IQ" smtClean="0"/>
              <a:t>Third level</a:t>
            </a:r>
          </a:p>
          <a:p>
            <a:pPr lvl="3"/>
            <a:r>
              <a:rPr lang="ar-IQ" smtClean="0"/>
              <a:t>Fourth level</a:t>
            </a:r>
          </a:p>
          <a:p>
            <a:pPr lvl="4"/>
            <a:r>
              <a:rPr lang="ar-IQ"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A2AD1-5A7E-B14A-98F3-B77E034AF335}" type="slidenum">
              <a:rPr lang="en-US" smtClean="0"/>
              <a:t>‹#›</a:t>
            </a:fld>
            <a:endParaRPr lang="en-US"/>
          </a:p>
        </p:txBody>
      </p:sp>
    </p:spTree>
    <p:extLst>
      <p:ext uri="{BB962C8B-B14F-4D97-AF65-F5344CB8AC3E}">
        <p14:creationId xmlns:p14="http://schemas.microsoft.com/office/powerpoint/2010/main" val="9810694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4D87A-2053-2143-8FC8-E28258725958}" type="slidenum">
              <a:rPr lang="en-US" smtClean="0"/>
              <a:t>12</a:t>
            </a:fld>
            <a:endParaRPr lang="en-US"/>
          </a:p>
        </p:txBody>
      </p:sp>
    </p:spTree>
    <p:extLst>
      <p:ext uri="{BB962C8B-B14F-4D97-AF65-F5344CB8AC3E}">
        <p14:creationId xmlns:p14="http://schemas.microsoft.com/office/powerpoint/2010/main" val="4188189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7/6/2018</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7/6/2018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7/6/2018</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7/6/2018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7/6/2018</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7/6/2018</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7/6/2018</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7/6/2018</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7/6/2018</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7/6/2018</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7/6/2018</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7/6/2018</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7.png"/><Relationship Id="rId1" Type="http://schemas.openxmlformats.org/officeDocument/2006/relationships/slideLayout" Target="../slideLayouts/slideLayout5.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5.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lvl="0" indent="0">
              <a:buNone/>
            </a:pP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5" name="Diagram 4"/>
          <p:cNvGraphicFramePr/>
          <p:nvPr>
            <p:extLst>
              <p:ext uri="{D42A27DB-BD31-4B8C-83A1-F6EECF244321}">
                <p14:modId xmlns:p14="http://schemas.microsoft.com/office/powerpoint/2010/main" val="1739111404"/>
              </p:ext>
            </p:extLst>
          </p:nvPr>
        </p:nvGraphicFramePr>
        <p:xfrm>
          <a:off x="706278" y="1823373"/>
          <a:ext cx="7861703" cy="29906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4081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Scar and wrinkling around </a:t>
            </a:r>
            <a:r>
              <a:rPr lang="en-US" dirty="0" err="1" smtClean="0"/>
              <a:t>umblicus</a:t>
            </a:r>
            <a:endParaRPr lang="en-US" dirty="0"/>
          </a:p>
        </p:txBody>
      </p:sp>
      <p:pic>
        <p:nvPicPr>
          <p:cNvPr id="5" name="Content Placeholder 4"/>
          <p:cNvPicPr>
            <a:picLocks noGrp="1" noChangeAspect="1"/>
          </p:cNvPicPr>
          <p:nvPr>
            <p:ph sz="quarter"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754555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Scar and wrinkling around </a:t>
            </a:r>
            <a:r>
              <a:rPr lang="en-US" dirty="0" err="1"/>
              <a:t>umblicus</a:t>
            </a:r>
            <a:endParaRPr lang="en-US" dirty="0"/>
          </a:p>
        </p:txBody>
      </p:sp>
      <p:pic>
        <p:nvPicPr>
          <p:cNvPr id="4" name="Content Placeholder 3"/>
          <p:cNvPicPr>
            <a:picLocks noGrp="1" noChangeAspect="1"/>
          </p:cNvPicPr>
          <p:nvPr>
            <p:ph sz="quarter" idx="1"/>
          </p:nvPr>
        </p:nvPicPr>
        <p:blipFill>
          <a:blip r:embed="rId2" cstate="screen">
            <a:extLst>
              <a:ext uri="{28A0092B-C50C-407E-A947-70E740481C1C}">
                <a14:useLocalDpi xmlns:a14="http://schemas.microsoft.com/office/drawing/2010/main"/>
              </a:ext>
            </a:extLst>
          </a:blip>
          <a:srcRect t="-34355" b="-34355"/>
          <a:stretch>
            <a:fillRect/>
          </a:stretch>
        </p:blipFill>
        <p:spPr/>
      </p:pic>
    </p:spTree>
    <p:extLst>
      <p:ext uri="{BB962C8B-B14F-4D97-AF65-F5344CB8AC3E}">
        <p14:creationId xmlns:p14="http://schemas.microsoft.com/office/powerpoint/2010/main" val="2457314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scar</a:t>
            </a:r>
            <a:endParaRPr lang="en-US" dirty="0"/>
          </a:p>
        </p:txBody>
      </p:sp>
      <p:pic>
        <p:nvPicPr>
          <p:cNvPr id="4" name="Content Placeholder 3"/>
          <p:cNvPicPr>
            <a:picLocks noGrp="1" noChangeAspect="1"/>
          </p:cNvPicPr>
          <p:nvPr>
            <p:ph sz="quarter" idx="1"/>
          </p:nvPr>
        </p:nvPicPr>
        <p:blipFill>
          <a:blip r:embed="rId3" cstate="screen">
            <a:extLst>
              <a:ext uri="{28A0092B-C50C-407E-A947-70E740481C1C}">
                <a14:useLocalDpi xmlns:a14="http://schemas.microsoft.com/office/drawing/2010/main"/>
              </a:ext>
            </a:extLst>
          </a:blip>
          <a:srcRect t="-20000" b="-20000"/>
          <a:stretch>
            <a:fillRect/>
          </a:stretch>
        </p:blipFill>
        <p:spPr/>
      </p:pic>
    </p:spTree>
    <p:extLst>
      <p:ext uri="{BB962C8B-B14F-4D97-AF65-F5344CB8AC3E}">
        <p14:creationId xmlns:p14="http://schemas.microsoft.com/office/powerpoint/2010/main" val="29482079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Nevus </a:t>
            </a:r>
            <a:endParaRPr lang="en-US" dirty="0"/>
          </a:p>
        </p:txBody>
      </p:sp>
      <p:pic>
        <p:nvPicPr>
          <p:cNvPr id="4" name="Content Placeholder 3"/>
          <p:cNvPicPr>
            <a:picLocks noGrp="1" noChangeAspect="1"/>
          </p:cNvPicPr>
          <p:nvPr>
            <p:ph sz="quarter" idx="1"/>
          </p:nvPr>
        </p:nvPicPr>
        <p:blipFill>
          <a:blip r:embed="rId2" cstate="screen">
            <a:extLst>
              <a:ext uri="{28A0092B-C50C-407E-A947-70E740481C1C}">
                <a14:useLocalDpi xmlns:a14="http://schemas.microsoft.com/office/drawing/2010/main"/>
              </a:ext>
            </a:extLst>
          </a:blip>
          <a:srcRect l="-39073" r="-39073"/>
          <a:stretch>
            <a:fillRect/>
          </a:stretch>
        </p:blipFill>
        <p:spPr/>
      </p:pic>
    </p:spTree>
    <p:extLst>
      <p:ext uri="{BB962C8B-B14F-4D97-AF65-F5344CB8AC3E}">
        <p14:creationId xmlns:p14="http://schemas.microsoft.com/office/powerpoint/2010/main" val="6780078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lstStyle/>
          <a:p>
            <a:r>
              <a:rPr lang="en-US" dirty="0" smtClean="0"/>
              <a:t>nevus</a:t>
            </a:r>
            <a:endParaRPr lang="en-US" dirty="0"/>
          </a:p>
        </p:txBody>
      </p:sp>
      <p:pic>
        <p:nvPicPr>
          <p:cNvPr id="8" name="Content Placeholder 7"/>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p:pic>
      <p:sp>
        <p:nvSpPr>
          <p:cNvPr id="6" name="Title 5"/>
          <p:cNvSpPr>
            <a:spLocks noGrp="1"/>
          </p:cNvSpPr>
          <p:nvPr>
            <p:ph type="title"/>
          </p:nvPr>
        </p:nvSpPr>
        <p:spPr/>
        <p:txBody>
          <a:bodyPr/>
          <a:lstStyle/>
          <a:p>
            <a:endParaRPr lang="en-US"/>
          </a:p>
        </p:txBody>
      </p:sp>
    </p:spTree>
    <p:extLst>
      <p:ext uri="{BB962C8B-B14F-4D97-AF65-F5344CB8AC3E}">
        <p14:creationId xmlns:p14="http://schemas.microsoft.com/office/powerpoint/2010/main" val="2809979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00"/>
          </a:solidFill>
        </p:spPr>
        <p:txBody>
          <a:bodyPr/>
          <a:lstStyle/>
          <a:p>
            <a:endParaRPr lang="en-US" dirty="0"/>
          </a:p>
        </p:txBody>
      </p:sp>
      <p:pic>
        <p:nvPicPr>
          <p:cNvPr id="4" name="Content Placeholder 3"/>
          <p:cNvPicPr>
            <a:picLocks noGrp="1" noChangeAspect="1"/>
          </p:cNvPicPr>
          <p:nvPr>
            <p:ph sz="quarter" idx="1"/>
          </p:nvPr>
        </p:nvPicPr>
        <p:blipFill>
          <a:blip r:embed="rId2" cstate="screen">
            <a:extLst>
              <a:ext uri="{28A0092B-C50C-407E-A947-70E740481C1C}">
                <a14:useLocalDpi xmlns:a14="http://schemas.microsoft.com/office/drawing/2010/main"/>
              </a:ext>
            </a:extLst>
          </a:blip>
          <a:srcRect t="-4487" b="-4487"/>
          <a:stretch>
            <a:fillRect/>
          </a:stretch>
        </p:blipFill>
        <p:spPr>
          <a:solidFill>
            <a:schemeClr val="tx1"/>
          </a:solidFill>
          <a:ln>
            <a:solidFill>
              <a:schemeClr val="tx1"/>
            </a:solidFill>
          </a:ln>
        </p:spPr>
      </p:pic>
      <p:pic>
        <p:nvPicPr>
          <p:cNvPr id="5" name="Picture 4"/>
          <p:cNvPicPr>
            <a:picLocks noChangeAspect="1"/>
          </p:cNvPicPr>
          <p:nvPr/>
        </p:nvPicPr>
        <p:blipFill>
          <a:blip r:embed="rId3"/>
          <a:stretch>
            <a:fillRect/>
          </a:stretch>
        </p:blipFill>
        <p:spPr>
          <a:xfrm>
            <a:off x="393792" y="247005"/>
            <a:ext cx="8327350" cy="852706"/>
          </a:xfrm>
          <a:prstGeom prst="rect">
            <a:avLst/>
          </a:prstGeom>
          <a:solidFill>
            <a:srgbClr val="000000"/>
          </a:solidFill>
          <a:ln/>
        </p:spPr>
        <p:style>
          <a:lnRef idx="2">
            <a:schemeClr val="dk1">
              <a:shade val="50000"/>
            </a:schemeClr>
          </a:lnRef>
          <a:fillRef idx="1">
            <a:schemeClr val="dk1"/>
          </a:fillRef>
          <a:effectRef idx="0">
            <a:schemeClr val="dk1"/>
          </a:effectRef>
          <a:fontRef idx="minor">
            <a:schemeClr val="lt1"/>
          </a:fontRef>
        </p:style>
      </p:pic>
      <p:sp>
        <p:nvSpPr>
          <p:cNvPr id="3" name="Down Arrow 2"/>
          <p:cNvSpPr/>
          <p:nvPr/>
        </p:nvSpPr>
        <p:spPr>
          <a:xfrm>
            <a:off x="2301696" y="3029803"/>
            <a:ext cx="45719" cy="62779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14973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normAutofit/>
          </a:bodyPr>
          <a:lstStyle/>
          <a:p>
            <a:pPr marL="0" indent="0">
              <a:buNone/>
            </a:pPr>
            <a:r>
              <a:rPr lang="ar-IQ" sz="23900" b="1" dirty="0" smtClean="0"/>
              <a:t>تاتو</a:t>
            </a:r>
            <a:endParaRPr lang="en-US" sz="23900" b="1" dirty="0"/>
          </a:p>
        </p:txBody>
      </p:sp>
      <p:sp>
        <p:nvSpPr>
          <p:cNvPr id="6" name="Title 5"/>
          <p:cNvSpPr>
            <a:spLocks noGrp="1"/>
          </p:cNvSpPr>
          <p:nvPr>
            <p:ph type="title"/>
          </p:nvPr>
        </p:nvSpPr>
        <p:spPr>
          <a:xfrm>
            <a:off x="301752" y="608076"/>
            <a:ext cx="8534400" cy="758952"/>
          </a:xfrm>
        </p:spPr>
        <p:txBody>
          <a:bodyPr>
            <a:normAutofit fontScale="90000"/>
          </a:bodyPr>
          <a:lstStyle/>
          <a:p>
            <a:r>
              <a:rPr lang="en-US" dirty="0" smtClean="0"/>
              <a:t/>
            </a:r>
            <a:br>
              <a:rPr lang="en-US" dirty="0" smtClean="0"/>
            </a:br>
            <a:r>
              <a:rPr lang="en-US" dirty="0"/>
              <a:t/>
            </a:r>
            <a:br>
              <a:rPr lang="en-US" dirty="0"/>
            </a:br>
            <a:r>
              <a:rPr lang="en-US" sz="7300" dirty="0" smtClean="0">
                <a:solidFill>
                  <a:schemeClr val="tx1"/>
                </a:solidFill>
              </a:rPr>
              <a:t>tattoo</a:t>
            </a:r>
            <a:r>
              <a:rPr lang="en-US" dirty="0"/>
              <a:t/>
            </a:r>
            <a:br>
              <a:rPr lang="en-US" dirty="0"/>
            </a:br>
            <a:endParaRPr lang="en-US" dirty="0"/>
          </a:p>
        </p:txBody>
      </p:sp>
      <p:pic>
        <p:nvPicPr>
          <p:cNvPr id="8" name="Content Placeholder 7"/>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2729143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noAutofit/>
          </a:bodyPr>
          <a:lstStyle/>
          <a:p>
            <a:pPr marL="0" indent="0">
              <a:buNone/>
            </a:pPr>
            <a:r>
              <a:rPr lang="ar-IQ" sz="9600" dirty="0" smtClean="0">
                <a:solidFill>
                  <a:srgbClr val="000000"/>
                </a:solidFill>
              </a:rPr>
              <a:t>همانژیوم</a:t>
            </a:r>
            <a:endParaRPr lang="en-US" sz="11500" dirty="0">
              <a:solidFill>
                <a:srgbClr val="000000"/>
              </a:solidFill>
            </a:endParaRPr>
          </a:p>
        </p:txBody>
      </p:sp>
      <p:pic>
        <p:nvPicPr>
          <p:cNvPr id="7" name="Content Placeholder 6"/>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p:pic>
      <p:graphicFrame>
        <p:nvGraphicFramePr>
          <p:cNvPr id="5" name="Diagram 4"/>
          <p:cNvGraphicFramePr/>
          <p:nvPr>
            <p:extLst>
              <p:ext uri="{D42A27DB-BD31-4B8C-83A1-F6EECF244321}">
                <p14:modId xmlns:p14="http://schemas.microsoft.com/office/powerpoint/2010/main" val="3698496863"/>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60022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normAutofit/>
          </a:bodyPr>
          <a:lstStyle/>
          <a:p>
            <a:pPr marL="0" indent="0" algn="ctr">
              <a:buNone/>
            </a:pPr>
            <a:r>
              <a:rPr lang="ar-IQ" sz="5400" b="1" dirty="0" smtClean="0"/>
              <a:t>انباشت </a:t>
            </a:r>
            <a:r>
              <a:rPr lang="ar-IQ" sz="5400" b="1" dirty="0" smtClean="0"/>
              <a:t>بافت همبند بعد از عمل</a:t>
            </a:r>
            <a:endParaRPr lang="en-US" sz="5400" b="1" dirty="0"/>
          </a:p>
        </p:txBody>
      </p:sp>
      <p:pic>
        <p:nvPicPr>
          <p:cNvPr id="7" name="Content Placeholder 6"/>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p:pic>
      <p:sp>
        <p:nvSpPr>
          <p:cNvPr id="6" name="Title 5"/>
          <p:cNvSpPr>
            <a:spLocks noGrp="1"/>
          </p:cNvSpPr>
          <p:nvPr>
            <p:ph type="title"/>
          </p:nvPr>
        </p:nvSpPr>
        <p:spPr/>
        <p:txBody>
          <a:bodyPr>
            <a:normAutofit fontScale="90000"/>
          </a:bodyPr>
          <a:lstStyle/>
          <a:p>
            <a:r>
              <a:rPr lang="en-US" dirty="0"/>
              <a:t>keloid</a:t>
            </a:r>
            <a:br>
              <a:rPr lang="en-US" dirty="0"/>
            </a:br>
            <a:endParaRPr lang="en-US" dirty="0"/>
          </a:p>
        </p:txBody>
      </p:sp>
      <p:cxnSp>
        <p:nvCxnSpPr>
          <p:cNvPr id="8" name="Straight Arrow Connector 7"/>
          <p:cNvCxnSpPr/>
          <p:nvPr/>
        </p:nvCxnSpPr>
        <p:spPr>
          <a:xfrm>
            <a:off x="4104906" y="3496867"/>
            <a:ext cx="2687517" cy="4601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7787531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normAutofit/>
          </a:bodyPr>
          <a:lstStyle/>
          <a:p>
            <a:pPr marL="0" indent="0">
              <a:buNone/>
            </a:pPr>
            <a:r>
              <a:rPr lang="ar-IQ" sz="6000" b="1" dirty="0"/>
              <a:t>چربی زیر پوست</a:t>
            </a:r>
            <a:endParaRPr lang="en-US" sz="6000" b="1" dirty="0"/>
          </a:p>
        </p:txBody>
      </p:sp>
      <p:pic>
        <p:nvPicPr>
          <p:cNvPr id="8" name="Content Placeholder 7"/>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p:pic>
      <p:sp>
        <p:nvSpPr>
          <p:cNvPr id="6" name="Title 5"/>
          <p:cNvSpPr>
            <a:spLocks noGrp="1"/>
          </p:cNvSpPr>
          <p:nvPr>
            <p:ph type="title"/>
          </p:nvPr>
        </p:nvSpPr>
        <p:spPr/>
        <p:txBody>
          <a:bodyPr>
            <a:normAutofit fontScale="90000"/>
          </a:bodyPr>
          <a:lstStyle/>
          <a:p>
            <a:r>
              <a:rPr lang="en-US" dirty="0" err="1"/>
              <a:t>xanthlasma</a:t>
            </a:r>
            <a:r>
              <a:rPr lang="en-US" dirty="0"/>
              <a:t/>
            </a:r>
            <a:br>
              <a:rPr lang="en-US" dirty="0"/>
            </a:br>
            <a:endParaRPr lang="en-US" dirty="0"/>
          </a:p>
        </p:txBody>
      </p:sp>
    </p:spTree>
    <p:extLst>
      <p:ext uri="{BB962C8B-B14F-4D97-AF65-F5344CB8AC3E}">
        <p14:creationId xmlns:p14="http://schemas.microsoft.com/office/powerpoint/2010/main" val="2572371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022764259"/>
              </p:ext>
            </p:extLst>
          </p:nvPr>
        </p:nvGraphicFramePr>
        <p:xfrm>
          <a:off x="1371600" y="2523419"/>
          <a:ext cx="6400800" cy="39397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3854477903"/>
              </p:ext>
            </p:extLst>
          </p:nvPr>
        </p:nvGraphicFramePr>
        <p:xfrm>
          <a:off x="685800" y="381000"/>
          <a:ext cx="7772400" cy="1752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352407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normAutofit/>
          </a:bodyPr>
          <a:lstStyle/>
          <a:p>
            <a:pPr lvl="0"/>
            <a:r>
              <a:rPr lang="ar-SA" sz="11600" b="1" dirty="0" smtClean="0">
                <a:solidFill>
                  <a:srgbClr val="000090"/>
                </a:solidFill>
              </a:rPr>
              <a:t>فیبروم</a:t>
            </a:r>
            <a:endParaRPr lang="en-US" sz="11500" dirty="0"/>
          </a:p>
          <a:p>
            <a:pPr marL="0" indent="0">
              <a:buNone/>
            </a:pPr>
            <a:endParaRPr lang="en-US" dirty="0"/>
          </a:p>
        </p:txBody>
      </p:sp>
      <p:pic>
        <p:nvPicPr>
          <p:cNvPr id="7" name="Content Placeholder 6"/>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p:pic>
      <p:graphicFrame>
        <p:nvGraphicFramePr>
          <p:cNvPr id="5" name="Diagram 4"/>
          <p:cNvGraphicFramePr/>
          <p:nvPr>
            <p:extLst>
              <p:ext uri="{D42A27DB-BD31-4B8C-83A1-F6EECF244321}">
                <p14:modId xmlns:p14="http://schemas.microsoft.com/office/powerpoint/2010/main" val="3775255959"/>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55615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4" name="Content Placeholder 3"/>
          <p:cNvSpPr>
            <a:spLocks noGrp="1"/>
          </p:cNvSpPr>
          <p:nvPr>
            <p:ph sz="quarter" idx="2"/>
          </p:nvPr>
        </p:nvSpPr>
        <p:spPr/>
        <p:txBody>
          <a:bodyPr/>
          <a:lstStyle/>
          <a:p>
            <a:pPr marL="0" lvl="0" indent="0">
              <a:buNone/>
            </a:pPr>
            <a:r>
              <a:rPr lang="ar-SA" sz="9600" b="1" dirty="0">
                <a:solidFill>
                  <a:srgbClr val="000090"/>
                </a:solidFill>
              </a:rPr>
              <a:t>جوش فعال</a:t>
            </a:r>
            <a:endParaRPr lang="en-US" sz="8800" dirty="0"/>
          </a:p>
          <a:p>
            <a:pPr marL="0" indent="0">
              <a:buNone/>
            </a:pPr>
            <a:endParaRPr lang="en-US" dirty="0"/>
          </a:p>
        </p:txBody>
      </p:sp>
      <p:pic>
        <p:nvPicPr>
          <p:cNvPr id="7" name="Content Placeholder 6"/>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a:xfrm>
            <a:off x="4800600" y="2467595"/>
            <a:ext cx="4038600" cy="3822192"/>
          </a:xfrm>
        </p:spPr>
      </p:pic>
      <p:graphicFrame>
        <p:nvGraphicFramePr>
          <p:cNvPr id="5" name="Diagram 4"/>
          <p:cNvGraphicFramePr/>
          <p:nvPr>
            <p:extLst>
              <p:ext uri="{D42A27DB-BD31-4B8C-83A1-F6EECF244321}">
                <p14:modId xmlns:p14="http://schemas.microsoft.com/office/powerpoint/2010/main" val="3770546965"/>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876635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normAutofit/>
          </a:bodyPr>
          <a:lstStyle/>
          <a:p>
            <a:pPr marL="0" indent="0" algn="ctr">
              <a:buNone/>
            </a:pPr>
            <a:r>
              <a:rPr lang="ar-IQ" sz="6000" b="1" dirty="0">
                <a:solidFill>
                  <a:srgbClr val="000090"/>
                </a:solidFill>
              </a:rPr>
              <a:t>برگشت پلک به داخل</a:t>
            </a:r>
            <a:r>
              <a:rPr lang="en-US" sz="6000" b="1" dirty="0">
                <a:solidFill>
                  <a:srgbClr val="000090"/>
                </a:solidFill>
              </a:rPr>
              <a:t> </a:t>
            </a:r>
            <a:endParaRPr lang="en-US" sz="6000" dirty="0"/>
          </a:p>
        </p:txBody>
      </p:sp>
      <p:pic>
        <p:nvPicPr>
          <p:cNvPr id="7" name="Content Placeholder 6"/>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p:pic>
      <p:sp>
        <p:nvSpPr>
          <p:cNvPr id="6" name="Title 5"/>
          <p:cNvSpPr>
            <a:spLocks noGrp="1"/>
          </p:cNvSpPr>
          <p:nvPr>
            <p:ph type="title"/>
          </p:nvPr>
        </p:nvSpPr>
        <p:spPr/>
        <p:txBody>
          <a:bodyPr/>
          <a:lstStyle/>
          <a:p>
            <a:r>
              <a:rPr lang="en-US" b="1" dirty="0" err="1" smtClean="0">
                <a:solidFill>
                  <a:srgbClr val="000090"/>
                </a:solidFill>
              </a:rPr>
              <a:t>Entropion</a:t>
            </a:r>
            <a:endParaRPr lang="en-US" b="1" dirty="0">
              <a:solidFill>
                <a:srgbClr val="000090"/>
              </a:solidFill>
            </a:endParaRPr>
          </a:p>
        </p:txBody>
      </p:sp>
    </p:spTree>
    <p:extLst>
      <p:ext uri="{BB962C8B-B14F-4D97-AF65-F5344CB8AC3E}">
        <p14:creationId xmlns:p14="http://schemas.microsoft.com/office/powerpoint/2010/main" val="7346849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lstStyle/>
          <a:p>
            <a:endParaRPr lang="en-US"/>
          </a:p>
        </p:txBody>
      </p:sp>
      <p:pic>
        <p:nvPicPr>
          <p:cNvPr id="7" name="Content Placeholder 6"/>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p:pic>
      <p:sp>
        <p:nvSpPr>
          <p:cNvPr id="6" name="Title 5"/>
          <p:cNvSpPr>
            <a:spLocks noGrp="1"/>
          </p:cNvSpPr>
          <p:nvPr>
            <p:ph type="title"/>
          </p:nvPr>
        </p:nvSpPr>
        <p:spPr/>
        <p:txBody>
          <a:bodyPr/>
          <a:lstStyle/>
          <a:p>
            <a:r>
              <a:rPr lang="en-US" b="1" dirty="0" err="1" smtClean="0">
                <a:solidFill>
                  <a:srgbClr val="000090"/>
                </a:solidFill>
              </a:rPr>
              <a:t>Ectropion</a:t>
            </a:r>
            <a:r>
              <a:rPr lang="ar-IQ" b="1" dirty="0" smtClean="0">
                <a:solidFill>
                  <a:srgbClr val="000090"/>
                </a:solidFill>
              </a:rPr>
              <a:t>   برگشت پلک به بیرون</a:t>
            </a:r>
            <a:r>
              <a:rPr lang="en-US" b="1" dirty="0" smtClean="0">
                <a:solidFill>
                  <a:srgbClr val="000090"/>
                </a:solidFill>
              </a:rPr>
              <a:t> </a:t>
            </a:r>
            <a:endParaRPr lang="en-US" b="1" dirty="0">
              <a:solidFill>
                <a:srgbClr val="000090"/>
              </a:solidFill>
            </a:endParaRPr>
          </a:p>
        </p:txBody>
      </p:sp>
    </p:spTree>
    <p:extLst>
      <p:ext uri="{BB962C8B-B14F-4D97-AF65-F5344CB8AC3E}">
        <p14:creationId xmlns:p14="http://schemas.microsoft.com/office/powerpoint/2010/main" val="31644045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lstStyle/>
          <a:p>
            <a:endParaRPr lang="en-US"/>
          </a:p>
        </p:txBody>
      </p:sp>
      <p:pic>
        <p:nvPicPr>
          <p:cNvPr id="7" name="Content Placeholder 6"/>
          <p:cNvPicPr>
            <a:picLocks noGrp="1" noChangeAspect="1"/>
          </p:cNvPicPr>
          <p:nvPr>
            <p:ph sz="quarter" idx="4"/>
          </p:nvPr>
        </p:nvPicPr>
        <p:blipFill>
          <a:blip r:embed="rId2" cstate="screen">
            <a:extLst>
              <a:ext uri="{28A0092B-C50C-407E-A947-70E740481C1C}">
                <a14:useLocalDpi xmlns:a14="http://schemas.microsoft.com/office/drawing/2010/main"/>
              </a:ext>
            </a:extLst>
          </a:blip>
          <a:srcRect l="6213" r="6213"/>
          <a:stretch>
            <a:fillRect/>
          </a:stretch>
        </p:blipFill>
        <p:spPr/>
      </p:pic>
      <p:sp>
        <p:nvSpPr>
          <p:cNvPr id="6" name="Title 5"/>
          <p:cNvSpPr>
            <a:spLocks noGrp="1"/>
          </p:cNvSpPr>
          <p:nvPr>
            <p:ph type="title"/>
          </p:nvPr>
        </p:nvSpPr>
        <p:spPr/>
        <p:txBody>
          <a:bodyPr>
            <a:noAutofit/>
          </a:bodyPr>
          <a:lstStyle/>
          <a:p>
            <a:r>
              <a:rPr lang="en-US" sz="4800" b="1" dirty="0" smtClean="0">
                <a:solidFill>
                  <a:srgbClr val="000090"/>
                </a:solidFill>
              </a:rPr>
              <a:t>Wart</a:t>
            </a:r>
            <a:r>
              <a:rPr lang="ar-IQ" sz="4800" b="1" dirty="0" smtClean="0">
                <a:solidFill>
                  <a:srgbClr val="000090"/>
                </a:solidFill>
              </a:rPr>
              <a:t>  زگیل</a:t>
            </a:r>
            <a:endParaRPr lang="en-US" sz="4800" b="1" dirty="0">
              <a:solidFill>
                <a:srgbClr val="000090"/>
              </a:solidFill>
            </a:endParaRPr>
          </a:p>
        </p:txBody>
      </p:sp>
    </p:spTree>
    <p:extLst>
      <p:ext uri="{BB962C8B-B14F-4D97-AF65-F5344CB8AC3E}">
        <p14:creationId xmlns:p14="http://schemas.microsoft.com/office/powerpoint/2010/main" val="6605485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lstStyle/>
          <a:p>
            <a:endParaRPr lang="en-US"/>
          </a:p>
        </p:txBody>
      </p:sp>
      <p:pic>
        <p:nvPicPr>
          <p:cNvPr id="7" name="Content Placeholder 6"/>
          <p:cNvPicPr>
            <a:picLocks noGrp="1" noChangeAspect="1"/>
          </p:cNvPicPr>
          <p:nvPr>
            <p:ph sz="quarter" idx="4"/>
          </p:nvPr>
        </p:nvPicPr>
        <p:blipFill>
          <a:blip r:embed="rId2" cstate="screen">
            <a:extLst>
              <a:ext uri="{28A0092B-C50C-407E-A947-70E740481C1C}">
                <a14:useLocalDpi xmlns:a14="http://schemas.microsoft.com/office/drawing/2010/main"/>
              </a:ext>
            </a:extLst>
          </a:blip>
          <a:srcRect/>
          <a:stretch>
            <a:fillRect/>
          </a:stretch>
        </p:blipFill>
        <p:spPr/>
      </p:pic>
      <p:sp>
        <p:nvSpPr>
          <p:cNvPr id="6" name="Title 5"/>
          <p:cNvSpPr>
            <a:spLocks noGrp="1"/>
          </p:cNvSpPr>
          <p:nvPr>
            <p:ph type="title"/>
          </p:nvPr>
        </p:nvSpPr>
        <p:spPr/>
        <p:txBody>
          <a:bodyPr/>
          <a:lstStyle/>
          <a:p>
            <a:r>
              <a:rPr lang="en-US" b="1" dirty="0" smtClean="0">
                <a:solidFill>
                  <a:srgbClr val="000090"/>
                </a:solidFill>
              </a:rPr>
              <a:t>Wart</a:t>
            </a:r>
            <a:r>
              <a:rPr lang="ar-IQ" b="1" dirty="0" smtClean="0">
                <a:solidFill>
                  <a:srgbClr val="000090"/>
                </a:solidFill>
              </a:rPr>
              <a:t>            خال روی پلک</a:t>
            </a:r>
            <a:endParaRPr lang="en-US" b="1" dirty="0">
              <a:solidFill>
                <a:srgbClr val="000090"/>
              </a:solidFill>
            </a:endParaRPr>
          </a:p>
        </p:txBody>
      </p:sp>
    </p:spTree>
    <p:extLst>
      <p:ext uri="{BB962C8B-B14F-4D97-AF65-F5344CB8AC3E}">
        <p14:creationId xmlns:p14="http://schemas.microsoft.com/office/powerpoint/2010/main" val="8187713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6" name="Title 5"/>
          <p:cNvSpPr>
            <a:spLocks noGrp="1"/>
          </p:cNvSpPr>
          <p:nvPr>
            <p:ph type="title"/>
          </p:nvPr>
        </p:nvSpPr>
        <p:spPr/>
        <p:txBody>
          <a:bodyPr>
            <a:normAutofit fontScale="90000"/>
          </a:bodyPr>
          <a:lstStyle/>
          <a:p>
            <a:r>
              <a:rPr lang="en-US" sz="3600" b="1" dirty="0" smtClean="0">
                <a:solidFill>
                  <a:srgbClr val="000090"/>
                </a:solidFill>
              </a:rPr>
              <a:t>Acne treatment</a:t>
            </a:r>
            <a:r>
              <a:rPr lang="ar-IQ" sz="3600" b="1" dirty="0" smtClean="0">
                <a:solidFill>
                  <a:srgbClr val="000090"/>
                </a:solidFill>
              </a:rPr>
              <a:t>       </a:t>
            </a:r>
            <a:br>
              <a:rPr lang="ar-IQ" sz="3600" b="1" dirty="0" smtClean="0">
                <a:solidFill>
                  <a:srgbClr val="000090"/>
                </a:solidFill>
              </a:rPr>
            </a:br>
            <a:r>
              <a:rPr lang="ar-IQ" sz="3600" b="1" dirty="0" smtClean="0">
                <a:solidFill>
                  <a:srgbClr val="000090"/>
                </a:solidFill>
              </a:rPr>
              <a:t/>
            </a:r>
            <a:br>
              <a:rPr lang="ar-IQ" sz="3600" b="1" dirty="0" smtClean="0">
                <a:solidFill>
                  <a:srgbClr val="000090"/>
                </a:solidFill>
              </a:rPr>
            </a:br>
            <a:r>
              <a:rPr lang="ar-IQ" sz="3600" b="1" dirty="0">
                <a:solidFill>
                  <a:srgbClr val="000090"/>
                </a:solidFill>
              </a:rPr>
              <a:t/>
            </a:r>
            <a:br>
              <a:rPr lang="ar-IQ" sz="3600" b="1" dirty="0">
                <a:solidFill>
                  <a:srgbClr val="000090"/>
                </a:solidFill>
              </a:rPr>
            </a:br>
            <a:r>
              <a:rPr lang="ar-IQ" sz="3600" b="1" dirty="0" smtClean="0">
                <a:solidFill>
                  <a:srgbClr val="000090"/>
                </a:solidFill>
              </a:rPr>
              <a:t/>
            </a:r>
            <a:br>
              <a:rPr lang="ar-IQ" sz="3600" b="1" dirty="0" smtClean="0">
                <a:solidFill>
                  <a:srgbClr val="000090"/>
                </a:solidFill>
              </a:rPr>
            </a:br>
            <a:r>
              <a:rPr lang="ar-IQ" sz="3600" b="1" dirty="0">
                <a:solidFill>
                  <a:srgbClr val="000090"/>
                </a:solidFill>
              </a:rPr>
              <a:t/>
            </a:r>
            <a:br>
              <a:rPr lang="ar-IQ" sz="3600" b="1" dirty="0">
                <a:solidFill>
                  <a:srgbClr val="000090"/>
                </a:solidFill>
              </a:rPr>
            </a:br>
            <a:r>
              <a:rPr lang="ar-IQ" sz="3600" b="1" dirty="0" smtClean="0">
                <a:solidFill>
                  <a:srgbClr val="000090"/>
                </a:solidFill>
              </a:rPr>
              <a:t/>
            </a:r>
            <a:br>
              <a:rPr lang="ar-IQ" sz="3600" b="1" dirty="0" smtClean="0">
                <a:solidFill>
                  <a:srgbClr val="000090"/>
                </a:solidFill>
              </a:rPr>
            </a:br>
            <a:r>
              <a:rPr lang="ar-IQ" sz="3600" b="1" dirty="0">
                <a:solidFill>
                  <a:srgbClr val="000090"/>
                </a:solidFill>
              </a:rPr>
              <a:t/>
            </a:r>
            <a:br>
              <a:rPr lang="ar-IQ" sz="3600" b="1" dirty="0">
                <a:solidFill>
                  <a:srgbClr val="000090"/>
                </a:solidFill>
              </a:rPr>
            </a:br>
            <a:r>
              <a:rPr lang="ar-IQ" sz="3600" b="1" dirty="0" smtClean="0">
                <a:solidFill>
                  <a:srgbClr val="000090"/>
                </a:solidFill>
              </a:rPr>
              <a:t/>
            </a:r>
            <a:br>
              <a:rPr lang="ar-IQ" sz="3600" b="1" dirty="0" smtClean="0">
                <a:solidFill>
                  <a:srgbClr val="000090"/>
                </a:solidFill>
              </a:rPr>
            </a:br>
            <a:r>
              <a:rPr lang="ar-IQ" sz="6700" b="1" dirty="0" smtClean="0">
                <a:solidFill>
                  <a:srgbClr val="000090"/>
                </a:solidFill>
              </a:rPr>
              <a:t>  درمان </a:t>
            </a:r>
            <a:r>
              <a:rPr lang="ar-IQ" sz="6700" b="1" dirty="0">
                <a:solidFill>
                  <a:srgbClr val="000090"/>
                </a:solidFill>
              </a:rPr>
              <a:t>جوش</a:t>
            </a:r>
            <a:r>
              <a:rPr lang="ar-IQ" sz="3600" b="1" dirty="0">
                <a:solidFill>
                  <a:srgbClr val="000090"/>
                </a:solidFill>
              </a:rPr>
              <a:t> </a:t>
            </a:r>
            <a:endParaRPr lang="en-US" sz="3600" b="1" dirty="0">
              <a:solidFill>
                <a:srgbClr val="000090"/>
              </a:solidFill>
            </a:endParaRPr>
          </a:p>
        </p:txBody>
      </p:sp>
      <p:pic>
        <p:nvPicPr>
          <p:cNvPr id="10" name="Content Placeholder 9"/>
          <p:cNvPicPr>
            <a:picLocks noGrp="1" noChangeAspect="1"/>
          </p:cNvPicPr>
          <p:nvPr>
            <p:ph sz="quarter" idx="4"/>
          </p:nvPr>
        </p:nvPicPr>
        <p:blipFill>
          <a:blip r:embed="rId2" cstate="screen">
            <a:extLst>
              <a:ext uri="{28A0092B-C50C-407E-A947-70E740481C1C}">
                <a14:useLocalDpi xmlns:a14="http://schemas.microsoft.com/office/drawing/2010/main"/>
              </a:ext>
            </a:extLst>
          </a:blip>
          <a:srcRect l="4310" r="4310"/>
          <a:stretch>
            <a:fillRect/>
          </a:stretch>
        </p:blipFill>
        <p:spPr/>
      </p:pic>
      <p:pic>
        <p:nvPicPr>
          <p:cNvPr id="9" name="Content Placeholder 6"/>
          <p:cNvPicPr>
            <a:picLocks noGrp="1" noChangeAspect="1"/>
          </p:cNvPicPr>
          <p:nvPr>
            <p:ph sz="quarter" idx="2"/>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587908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 </a:t>
            </a:r>
            <a:endParaRPr lang="en-US" dirty="0"/>
          </a:p>
        </p:txBody>
      </p:sp>
      <p:pic>
        <p:nvPicPr>
          <p:cNvPr id="9" name="Content Placeholder 6"/>
          <p:cNvPicPr>
            <a:picLocks noGrp="1" noChangeAspect="1"/>
          </p:cNvPicPr>
          <p:nvPr>
            <p:ph sz="quarter" idx="1"/>
          </p:nvPr>
        </p:nvPicPr>
        <p:blipFill>
          <a:blip r:embed="rId2" cstate="screen">
            <a:extLst>
              <a:ext uri="{28A0092B-C50C-407E-A947-70E740481C1C}">
                <a14:useLocalDpi xmlns:a14="http://schemas.microsoft.com/office/drawing/2010/main"/>
              </a:ext>
            </a:extLst>
          </a:blip>
          <a:srcRect l="582" r="582"/>
          <a:stretch>
            <a:fillRect/>
          </a:stretch>
        </p:blipFill>
        <p:spPr/>
      </p:pic>
      <p:sp>
        <p:nvSpPr>
          <p:cNvPr id="2" name="Rectangle 1"/>
          <p:cNvSpPr/>
          <p:nvPr/>
        </p:nvSpPr>
        <p:spPr>
          <a:xfrm>
            <a:off x="1920530" y="156555"/>
            <a:ext cx="5584779" cy="830997"/>
          </a:xfrm>
          <a:prstGeom prst="rect">
            <a:avLst/>
          </a:prstGeom>
        </p:spPr>
        <p:txBody>
          <a:bodyPr wrap="none">
            <a:spAutoFit/>
          </a:bodyPr>
          <a:lstStyle/>
          <a:p>
            <a:r>
              <a:rPr lang="ar-IQ" sz="4800" b="1" dirty="0">
                <a:solidFill>
                  <a:srgbClr val="0000FF"/>
                </a:solidFill>
              </a:rPr>
              <a:t>چین و چروک لب بالا و پایین</a:t>
            </a:r>
            <a:endParaRPr lang="en-US" sz="4800" b="1" dirty="0"/>
          </a:p>
        </p:txBody>
      </p:sp>
      <p:cxnSp>
        <p:nvCxnSpPr>
          <p:cNvPr id="4" name="Straight Arrow Connector 3"/>
          <p:cNvCxnSpPr/>
          <p:nvPr/>
        </p:nvCxnSpPr>
        <p:spPr>
          <a:xfrm flipH="1">
            <a:off x="3269082" y="4074246"/>
            <a:ext cx="37720" cy="5029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 name="Straight Arrow Connector 5"/>
          <p:cNvCxnSpPr/>
          <p:nvPr/>
        </p:nvCxnSpPr>
        <p:spPr>
          <a:xfrm flipH="1">
            <a:off x="8285866" y="4300593"/>
            <a:ext cx="113160" cy="4149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153320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solidFill>
                  <a:srgbClr val="000090"/>
                </a:solidFill>
              </a:rPr>
              <a:t>Wrinkling around mouth</a:t>
            </a:r>
            <a:r>
              <a:rPr lang="ar-IQ" sz="3600" b="1" dirty="0" smtClean="0">
                <a:solidFill>
                  <a:srgbClr val="000090"/>
                </a:solidFill>
              </a:rPr>
              <a:t>چروک اطرف لب </a:t>
            </a:r>
            <a:endParaRPr lang="en-US" sz="3600" b="1" dirty="0">
              <a:solidFill>
                <a:srgbClr val="000090"/>
              </a:solidFill>
            </a:endParaRPr>
          </a:p>
        </p:txBody>
      </p:sp>
      <p:pic>
        <p:nvPicPr>
          <p:cNvPr id="4" name="Content Placeholder 3"/>
          <p:cNvPicPr>
            <a:picLocks noGrp="1" noChangeAspect="1"/>
          </p:cNvPicPr>
          <p:nvPr>
            <p:ph sz="quarter" idx="1"/>
          </p:nvPr>
        </p:nvPicPr>
        <p:blipFill>
          <a:blip r:embed="rId2" cstate="screen">
            <a:extLst>
              <a:ext uri="{28A0092B-C50C-407E-A947-70E740481C1C}">
                <a14:useLocalDpi xmlns:a14="http://schemas.microsoft.com/office/drawing/2010/main"/>
              </a:ext>
            </a:extLst>
          </a:blip>
          <a:srcRect t="-37739" b="-37739"/>
          <a:stretch>
            <a:fillRect/>
          </a:stretch>
        </p:blipFill>
        <p:spPr/>
      </p:pic>
    </p:spTree>
    <p:extLst>
      <p:ext uri="{BB962C8B-B14F-4D97-AF65-F5344CB8AC3E}">
        <p14:creationId xmlns:p14="http://schemas.microsoft.com/office/powerpoint/2010/main" val="32218265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solidFill>
                  <a:srgbClr val="0000FF"/>
                </a:solidFill>
              </a:rPr>
              <a:t>Nevus</a:t>
            </a:r>
            <a:r>
              <a:rPr lang="ar-IQ" sz="5400" dirty="0" smtClean="0">
                <a:solidFill>
                  <a:srgbClr val="0000FF"/>
                </a:solidFill>
              </a:rPr>
              <a:t>   برداشتن خال صورت</a:t>
            </a:r>
            <a:endParaRPr lang="en-US" sz="5400" dirty="0">
              <a:solidFill>
                <a:srgbClr val="0000FF"/>
              </a:solidFill>
            </a:endParaRPr>
          </a:p>
        </p:txBody>
      </p:sp>
      <p:pic>
        <p:nvPicPr>
          <p:cNvPr id="4" name="Content Placeholder 3"/>
          <p:cNvPicPr>
            <a:picLocks noGrp="1" noChangeAspect="1"/>
          </p:cNvPicPr>
          <p:nvPr>
            <p:ph sz="quarter" idx="1"/>
          </p:nvPr>
        </p:nvPicPr>
        <p:blipFill>
          <a:blip r:embed="rId2" cstate="screen">
            <a:extLst>
              <a:ext uri="{28A0092B-C50C-407E-A947-70E740481C1C}">
                <a14:useLocalDpi xmlns:a14="http://schemas.microsoft.com/office/drawing/2010/main"/>
              </a:ext>
            </a:extLst>
          </a:blip>
          <a:srcRect/>
          <a:stretch>
            <a:fillRect/>
          </a:stretch>
        </p:blipFill>
        <p:spPr/>
      </p:pic>
      <p:sp>
        <p:nvSpPr>
          <p:cNvPr id="3" name="TextBox 2"/>
          <p:cNvSpPr txBox="1"/>
          <p:nvPr/>
        </p:nvSpPr>
        <p:spPr>
          <a:xfrm>
            <a:off x="1370500" y="5620951"/>
            <a:ext cx="2439238" cy="646331"/>
          </a:xfrm>
          <a:prstGeom prst="rect">
            <a:avLst/>
          </a:prstGeom>
          <a:noFill/>
        </p:spPr>
        <p:txBody>
          <a:bodyPr wrap="square" rtlCol="0">
            <a:spAutoFit/>
          </a:bodyPr>
          <a:lstStyle/>
          <a:p>
            <a:r>
              <a:rPr lang="ar-IQ" sz="3600" b="1" dirty="0" smtClean="0">
                <a:solidFill>
                  <a:srgbClr val="000090"/>
                </a:solidFill>
              </a:rPr>
              <a:t>قبل از عمل</a:t>
            </a:r>
            <a:endParaRPr lang="en-US" sz="3600" b="1" dirty="0">
              <a:solidFill>
                <a:srgbClr val="000090"/>
              </a:solidFill>
            </a:endParaRPr>
          </a:p>
        </p:txBody>
      </p:sp>
      <p:sp>
        <p:nvSpPr>
          <p:cNvPr id="5" name="TextBox 4"/>
          <p:cNvSpPr txBox="1"/>
          <p:nvPr/>
        </p:nvSpPr>
        <p:spPr>
          <a:xfrm>
            <a:off x="6588458" y="5620951"/>
            <a:ext cx="1961449" cy="707886"/>
          </a:xfrm>
          <a:prstGeom prst="rect">
            <a:avLst/>
          </a:prstGeom>
          <a:noFill/>
        </p:spPr>
        <p:txBody>
          <a:bodyPr wrap="square" rtlCol="0">
            <a:spAutoFit/>
          </a:bodyPr>
          <a:lstStyle/>
          <a:p>
            <a:r>
              <a:rPr lang="ar-IQ" sz="4000" b="1" dirty="0" smtClean="0">
                <a:solidFill>
                  <a:srgbClr val="000090"/>
                </a:solidFill>
              </a:rPr>
              <a:t>بعد از عمل</a:t>
            </a:r>
            <a:endParaRPr lang="en-US" sz="4000" b="1" dirty="0">
              <a:solidFill>
                <a:srgbClr val="000090"/>
              </a:solidFill>
            </a:endParaRPr>
          </a:p>
        </p:txBody>
      </p:sp>
    </p:spTree>
    <p:extLst>
      <p:ext uri="{BB962C8B-B14F-4D97-AF65-F5344CB8AC3E}">
        <p14:creationId xmlns:p14="http://schemas.microsoft.com/office/powerpoint/2010/main" val="531517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797737735"/>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sz="quarter" idx="1"/>
            <p:extLst>
              <p:ext uri="{D42A27DB-BD31-4B8C-83A1-F6EECF244321}">
                <p14:modId xmlns:p14="http://schemas.microsoft.com/office/powerpoint/2010/main" val="4212087666"/>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1861799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ar-IQ" sz="5400" dirty="0" smtClean="0">
                <a:solidFill>
                  <a:srgbClr val="0000FF"/>
                </a:solidFill>
              </a:rPr>
              <a:t>چین و چروک لب بالا و پایین</a:t>
            </a:r>
            <a:endParaRPr lang="en-US" sz="5400" dirty="0">
              <a:solidFill>
                <a:srgbClr val="0000FF"/>
              </a:solidFill>
            </a:endParaRPr>
          </a:p>
        </p:txBody>
      </p:sp>
      <p:pic>
        <p:nvPicPr>
          <p:cNvPr id="7" name="Content Placeholder 6"/>
          <p:cNvPicPr>
            <a:picLocks noGrp="1" noChangeAspect="1"/>
          </p:cNvPicPr>
          <p:nvPr>
            <p:ph sz="quarter" idx="1"/>
          </p:nvPr>
        </p:nvPicPr>
        <p:blipFill>
          <a:blip r:embed="rId2" cstate="screen">
            <a:extLst>
              <a:ext uri="{28A0092B-C50C-407E-A947-70E740481C1C}">
                <a14:useLocalDpi xmlns:a14="http://schemas.microsoft.com/office/drawing/2010/main"/>
              </a:ext>
            </a:extLst>
          </a:blip>
          <a:srcRect/>
          <a:stretch>
            <a:fillRect/>
          </a:stretch>
        </p:blipFill>
        <p:spPr/>
      </p:pic>
      <p:sp>
        <p:nvSpPr>
          <p:cNvPr id="2" name="Rectangle 1"/>
          <p:cNvSpPr/>
          <p:nvPr/>
        </p:nvSpPr>
        <p:spPr>
          <a:xfrm>
            <a:off x="811615" y="5729716"/>
            <a:ext cx="1513812" cy="584776"/>
          </a:xfrm>
          <a:prstGeom prst="rect">
            <a:avLst/>
          </a:prstGeom>
        </p:spPr>
        <p:txBody>
          <a:bodyPr wrap="none">
            <a:spAutoFit/>
          </a:bodyPr>
          <a:lstStyle/>
          <a:p>
            <a:r>
              <a:rPr lang="ar-IQ" sz="3200" b="1" dirty="0">
                <a:solidFill>
                  <a:srgbClr val="000090"/>
                </a:solidFill>
              </a:rPr>
              <a:t>قبل از عمل</a:t>
            </a:r>
            <a:endParaRPr lang="en-US" sz="3200" b="1" dirty="0">
              <a:solidFill>
                <a:srgbClr val="000090"/>
              </a:solidFill>
            </a:endParaRPr>
          </a:p>
        </p:txBody>
      </p:sp>
      <p:sp>
        <p:nvSpPr>
          <p:cNvPr id="3" name="Rectangle 2"/>
          <p:cNvSpPr/>
          <p:nvPr/>
        </p:nvSpPr>
        <p:spPr>
          <a:xfrm>
            <a:off x="7210895" y="5545050"/>
            <a:ext cx="1515866" cy="584776"/>
          </a:xfrm>
          <a:prstGeom prst="rect">
            <a:avLst/>
          </a:prstGeom>
        </p:spPr>
        <p:txBody>
          <a:bodyPr wrap="none">
            <a:spAutoFit/>
          </a:bodyPr>
          <a:lstStyle/>
          <a:p>
            <a:r>
              <a:rPr lang="ar-IQ" sz="3200" b="1" dirty="0">
                <a:solidFill>
                  <a:srgbClr val="000090"/>
                </a:solidFill>
              </a:rPr>
              <a:t>بعد از عمل</a:t>
            </a:r>
            <a:endParaRPr lang="en-US" sz="3200" b="1" dirty="0">
              <a:solidFill>
                <a:srgbClr val="000090"/>
              </a:solidFill>
            </a:endParaRPr>
          </a:p>
        </p:txBody>
      </p:sp>
    </p:spTree>
    <p:extLst>
      <p:ext uri="{BB962C8B-B14F-4D97-AF65-F5344CB8AC3E}">
        <p14:creationId xmlns:p14="http://schemas.microsoft.com/office/powerpoint/2010/main" val="23649855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000000"/>
                </a:solidFill>
              </a:rPr>
              <a:t>Upper eye lid lift</a:t>
            </a:r>
            <a:r>
              <a:rPr lang="ar-IQ" sz="3600" dirty="0" smtClean="0">
                <a:solidFill>
                  <a:srgbClr val="000000"/>
                </a:solidFill>
              </a:rPr>
              <a:t>        جراحی پلاستیک پلک بالا</a:t>
            </a:r>
            <a:endParaRPr lang="en-US" sz="3600" dirty="0">
              <a:solidFill>
                <a:srgbClr val="000000"/>
              </a:solidFill>
            </a:endParaRPr>
          </a:p>
        </p:txBody>
      </p:sp>
      <p:pic>
        <p:nvPicPr>
          <p:cNvPr id="4" name="Content Placeholder 3"/>
          <p:cNvPicPr>
            <a:picLocks noGrp="1" noChangeAspect="1"/>
          </p:cNvPicPr>
          <p:nvPr>
            <p:ph sz="quarter" idx="1"/>
          </p:nvPr>
        </p:nvPicPr>
        <p:blipFill>
          <a:blip r:embed="rId2" cstate="screen">
            <a:extLst>
              <a:ext uri="{28A0092B-C50C-407E-A947-70E740481C1C}">
                <a14:useLocalDpi xmlns:a14="http://schemas.microsoft.com/office/drawing/2010/main"/>
              </a:ext>
            </a:extLst>
          </a:blip>
          <a:srcRect l="-40878" r="-40878"/>
          <a:stretch>
            <a:fillRect/>
          </a:stretch>
        </p:blipFill>
        <p:spPr/>
      </p:pic>
    </p:spTree>
    <p:extLst>
      <p:ext uri="{BB962C8B-B14F-4D97-AF65-F5344CB8AC3E}">
        <p14:creationId xmlns:p14="http://schemas.microsoft.com/office/powerpoint/2010/main" val="40487380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1752" y="228600"/>
            <a:ext cx="8534400" cy="758952"/>
          </a:xfrm>
        </p:spPr>
        <p:txBody>
          <a:bodyPr/>
          <a:lstStyle/>
          <a:p>
            <a:r>
              <a:rPr lang="en-US" b="1" dirty="0" smtClean="0">
                <a:solidFill>
                  <a:srgbClr val="000000"/>
                </a:solidFill>
              </a:rPr>
              <a:t>Crows feet</a:t>
            </a:r>
            <a:r>
              <a:rPr lang="ar-IQ" b="1" dirty="0" smtClean="0">
                <a:solidFill>
                  <a:srgbClr val="000000"/>
                </a:solidFill>
              </a:rPr>
              <a:t>  چروک پنجه کلاغی</a:t>
            </a:r>
            <a:endParaRPr lang="en-US" b="1" dirty="0">
              <a:solidFill>
                <a:srgbClr val="000000"/>
              </a:solidFill>
            </a:endParaRPr>
          </a:p>
        </p:txBody>
      </p:sp>
      <p:pic>
        <p:nvPicPr>
          <p:cNvPr id="7" name="Content Placeholder 6"/>
          <p:cNvPicPr>
            <a:picLocks noGrp="1" noChangeAspect="1"/>
          </p:cNvPicPr>
          <p:nvPr>
            <p:ph sz="quarter" idx="1"/>
          </p:nvPr>
        </p:nvPicPr>
        <p:blipFill>
          <a:blip r:embed="rId2" cstate="screen">
            <a:extLst>
              <a:ext uri="{28A0092B-C50C-407E-A947-70E740481C1C}">
                <a14:useLocalDpi xmlns:a14="http://schemas.microsoft.com/office/drawing/2010/main"/>
              </a:ext>
            </a:extLst>
          </a:blip>
          <a:srcRect t="856" b="856"/>
          <a:stretch>
            <a:fillRect/>
          </a:stretch>
        </p:blipFill>
        <p:spPr/>
      </p:pic>
    </p:spTree>
    <p:extLst>
      <p:ext uri="{BB962C8B-B14F-4D97-AF65-F5344CB8AC3E}">
        <p14:creationId xmlns:p14="http://schemas.microsoft.com/office/powerpoint/2010/main" val="1404020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787400" y="0"/>
            <a:ext cx="7556120" cy="6858000"/>
          </a:xfrm>
          <a:prstGeom prst="rect">
            <a:avLst/>
          </a:prstGeom>
        </p:spPr>
      </p:pic>
    </p:spTree>
    <p:extLst>
      <p:ext uri="{BB962C8B-B14F-4D97-AF65-F5344CB8AC3E}">
        <p14:creationId xmlns:p14="http://schemas.microsoft.com/office/powerpoint/2010/main" val="3322040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2"/>
          <a:srcRect l="22249" r="22249"/>
          <a:stretch>
            <a:fillRect/>
          </a:stretch>
        </p:blipFill>
        <p:spPr/>
      </p:pic>
      <p:sp>
        <p:nvSpPr>
          <p:cNvPr id="5" name="Rectangle 4"/>
          <p:cNvSpPr/>
          <p:nvPr/>
        </p:nvSpPr>
        <p:spPr>
          <a:xfrm>
            <a:off x="301752" y="1208970"/>
            <a:ext cx="996016" cy="369332"/>
          </a:xfrm>
          <a:prstGeom prst="rect">
            <a:avLst/>
          </a:prstGeom>
        </p:spPr>
        <p:txBody>
          <a:bodyPr wrap="none">
            <a:spAutoFit/>
          </a:bodyPr>
          <a:lstStyle/>
          <a:p>
            <a:r>
              <a:rPr lang="ar-IQ" b="1" dirty="0"/>
              <a:t>قبل از درمان</a:t>
            </a:r>
            <a:endParaRPr lang="en-US" b="1" dirty="0"/>
          </a:p>
        </p:txBody>
      </p:sp>
      <p:sp>
        <p:nvSpPr>
          <p:cNvPr id="6" name="Rectangle 5"/>
          <p:cNvSpPr/>
          <p:nvPr/>
        </p:nvSpPr>
        <p:spPr>
          <a:xfrm>
            <a:off x="7808501" y="1157716"/>
            <a:ext cx="997171" cy="369332"/>
          </a:xfrm>
          <a:prstGeom prst="rect">
            <a:avLst/>
          </a:prstGeom>
        </p:spPr>
        <p:txBody>
          <a:bodyPr wrap="none">
            <a:spAutoFit/>
          </a:bodyPr>
          <a:lstStyle/>
          <a:p>
            <a:r>
              <a:rPr lang="ar-IQ" b="1" dirty="0"/>
              <a:t>بعد از درمان </a:t>
            </a:r>
            <a:endParaRPr lang="en-US" b="1" dirty="0"/>
          </a:p>
        </p:txBody>
      </p:sp>
    </p:spTree>
    <p:extLst>
      <p:ext uri="{BB962C8B-B14F-4D97-AF65-F5344CB8AC3E}">
        <p14:creationId xmlns:p14="http://schemas.microsoft.com/office/powerpoint/2010/main" val="4110963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2"/>
          <a:srcRect t="7563" b="7563"/>
          <a:stretch>
            <a:fillRect/>
          </a:stretch>
        </p:blipFill>
        <p:spPr/>
      </p:pic>
      <p:sp>
        <p:nvSpPr>
          <p:cNvPr id="5" name="TextBox 4"/>
          <p:cNvSpPr txBox="1"/>
          <p:nvPr/>
        </p:nvSpPr>
        <p:spPr>
          <a:xfrm>
            <a:off x="415434" y="987552"/>
            <a:ext cx="2884299" cy="646331"/>
          </a:xfrm>
          <a:prstGeom prst="rect">
            <a:avLst/>
          </a:prstGeom>
          <a:noFill/>
        </p:spPr>
        <p:txBody>
          <a:bodyPr wrap="square" rtlCol="0">
            <a:spAutoFit/>
          </a:bodyPr>
          <a:lstStyle/>
          <a:p>
            <a:r>
              <a:rPr lang="ar-IQ" sz="3600" b="1" dirty="0" smtClean="0"/>
              <a:t>قبل از درمان</a:t>
            </a:r>
            <a:endParaRPr lang="en-US" sz="3600" b="1" dirty="0"/>
          </a:p>
        </p:txBody>
      </p:sp>
      <p:sp>
        <p:nvSpPr>
          <p:cNvPr id="6" name="TextBox 5"/>
          <p:cNvSpPr txBox="1"/>
          <p:nvPr/>
        </p:nvSpPr>
        <p:spPr>
          <a:xfrm>
            <a:off x="5115773" y="892592"/>
            <a:ext cx="2528213" cy="707886"/>
          </a:xfrm>
          <a:prstGeom prst="rect">
            <a:avLst/>
          </a:prstGeom>
          <a:noFill/>
        </p:spPr>
        <p:txBody>
          <a:bodyPr wrap="square" rtlCol="0">
            <a:spAutoFit/>
          </a:bodyPr>
          <a:lstStyle/>
          <a:p>
            <a:r>
              <a:rPr lang="ar-IQ" sz="4000" b="1" dirty="0" smtClean="0"/>
              <a:t>بعد از درمان </a:t>
            </a:r>
            <a:endParaRPr lang="en-US" sz="4000" b="1" dirty="0"/>
          </a:p>
        </p:txBody>
      </p:sp>
    </p:spTree>
    <p:extLst>
      <p:ext uri="{BB962C8B-B14F-4D97-AF65-F5344CB8AC3E}">
        <p14:creationId xmlns:p14="http://schemas.microsoft.com/office/powerpoint/2010/main" val="22145881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lstStyle/>
          <a:p>
            <a:pPr marL="0" indent="0">
              <a:buNone/>
            </a:pPr>
            <a:r>
              <a:rPr lang="en-US" b="1" baseline="30000" dirty="0"/>
              <a:t>What is </a:t>
            </a:r>
            <a:r>
              <a:rPr lang="en-US" b="1" baseline="30000" dirty="0" err="1"/>
              <a:t>Plexr</a:t>
            </a:r>
            <a:r>
              <a:rPr lang="en-US" b="1" baseline="30000" dirty="0"/>
              <a:t>®?     							</a:t>
            </a:r>
            <a:endParaRPr lang="ar-IQ" b="1" baseline="30000" dirty="0" smtClean="0"/>
          </a:p>
          <a:p>
            <a:pPr marL="0" indent="0">
              <a:buNone/>
            </a:pPr>
            <a:r>
              <a:rPr lang="en-US" b="1" baseline="30000" dirty="0" smtClean="0"/>
              <a:t>How </a:t>
            </a:r>
            <a:r>
              <a:rPr lang="en-US" b="1" baseline="30000" dirty="0"/>
              <a:t>does this technology work?</a:t>
            </a:r>
          </a:p>
          <a:p>
            <a:pPr marL="0" indent="0">
              <a:buNone/>
            </a:pPr>
            <a:endParaRPr lang="en-US" b="1" baseline="30000" dirty="0"/>
          </a:p>
          <a:p>
            <a:pPr marL="0" indent="0">
              <a:buNone/>
            </a:pPr>
            <a:r>
              <a:rPr lang="en-US" b="1" baseline="30000" dirty="0"/>
              <a:t>Is </a:t>
            </a:r>
            <a:r>
              <a:rPr lang="en-US" b="1" baseline="30000" dirty="0" err="1"/>
              <a:t>Plexr</a:t>
            </a:r>
            <a:r>
              <a:rPr lang="en-US" b="1" baseline="30000" dirty="0"/>
              <a:t>® safe?</a:t>
            </a:r>
          </a:p>
          <a:p>
            <a:pPr marL="0" indent="0">
              <a:buNone/>
            </a:pPr>
            <a:endParaRPr lang="en-US" b="1" baseline="30000" dirty="0"/>
          </a:p>
          <a:p>
            <a:pPr marL="0" indent="0">
              <a:buNone/>
            </a:pPr>
            <a:r>
              <a:rPr lang="en-US" b="1" baseline="30000" dirty="0"/>
              <a:t>Do I need time off work?</a:t>
            </a:r>
          </a:p>
          <a:p>
            <a:pPr marL="0" indent="0">
              <a:buNone/>
            </a:pPr>
            <a:endParaRPr lang="en-US" b="1" baseline="30000" dirty="0"/>
          </a:p>
          <a:p>
            <a:endParaRPr lang="en-US" dirty="0"/>
          </a:p>
        </p:txBody>
      </p:sp>
      <p:sp>
        <p:nvSpPr>
          <p:cNvPr id="5" name="Content Placeholder 4"/>
          <p:cNvSpPr>
            <a:spLocks noGrp="1"/>
          </p:cNvSpPr>
          <p:nvPr>
            <p:ph sz="quarter" idx="4"/>
          </p:nvPr>
        </p:nvSpPr>
        <p:spPr/>
        <p:txBody>
          <a:bodyPr>
            <a:normAutofit fontScale="77500" lnSpcReduction="20000"/>
          </a:bodyPr>
          <a:lstStyle/>
          <a:p>
            <a:pPr marL="0" indent="0" algn="r">
              <a:buNone/>
            </a:pPr>
            <a:r>
              <a:rPr lang="ar-IQ" sz="3900" b="1" dirty="0"/>
              <a:t>	</a:t>
            </a:r>
            <a:r>
              <a:rPr lang="ar-IQ" sz="3900" b="1" dirty="0" smtClean="0"/>
              <a:t>			پلکسر درمانی چیست</a:t>
            </a:r>
          </a:p>
          <a:p>
            <a:pPr marL="0" indent="0" algn="r">
              <a:buNone/>
            </a:pPr>
            <a:r>
              <a:rPr lang="ar-IQ" dirty="0" smtClean="0"/>
              <a:t>درمان ضایعات دور چشم با استفاده از سیستم جدیدی بنام پلکسر که بدون نیاز به بیهوشی یا بیحسی ضایعات موجود در اطراف چشم و صورت و حتی سایر </a:t>
            </a:r>
            <a:r>
              <a:rPr lang="ar-IQ" dirty="0" smtClean="0"/>
              <a:t>نقا</a:t>
            </a:r>
            <a:r>
              <a:rPr lang="en-US" dirty="0" smtClean="0"/>
              <a:t>’</a:t>
            </a:r>
            <a:r>
              <a:rPr lang="ar-IQ" dirty="0" smtClean="0"/>
              <a:t>  </a:t>
            </a:r>
            <a:r>
              <a:rPr lang="ar-IQ" dirty="0" smtClean="0"/>
              <a:t>بدن را درمان میکند </a:t>
            </a:r>
          </a:p>
          <a:p>
            <a:pPr marL="0" indent="0" algn="r">
              <a:buNone/>
            </a:pPr>
            <a:endParaRPr lang="ar-IQ" dirty="0"/>
          </a:p>
          <a:p>
            <a:pPr marL="0" indent="0" algn="r">
              <a:buNone/>
            </a:pPr>
            <a:r>
              <a:rPr lang="ar-IQ" dirty="0" smtClean="0"/>
              <a:t>این سیستم از روش تبخیر سطحی پوست این درمان را انجام میدهد</a:t>
            </a:r>
          </a:p>
          <a:p>
            <a:pPr marL="0" indent="0" algn="r">
              <a:buNone/>
            </a:pPr>
            <a:r>
              <a:rPr lang="ar-IQ" b="1" dirty="0" smtClean="0"/>
              <a:t>بعد از عمل  پلکسر بیمار نیاز به استراحت ندارد</a:t>
            </a:r>
            <a:endParaRPr lang="en-US" b="1" dirty="0"/>
          </a:p>
        </p:txBody>
      </p:sp>
      <p:sp>
        <p:nvSpPr>
          <p:cNvPr id="6" name="Title 5"/>
          <p:cNvSpPr>
            <a:spLocks noGrp="1"/>
          </p:cNvSpPr>
          <p:nvPr>
            <p:ph type="title"/>
          </p:nvPr>
        </p:nvSpPr>
        <p:spPr/>
        <p:txBody>
          <a:bodyPr/>
          <a:lstStyle/>
          <a:p>
            <a:endParaRPr lang="en-US"/>
          </a:p>
        </p:txBody>
      </p:sp>
    </p:spTree>
    <p:extLst>
      <p:ext uri="{BB962C8B-B14F-4D97-AF65-F5344CB8AC3E}">
        <p14:creationId xmlns:p14="http://schemas.microsoft.com/office/powerpoint/2010/main" val="39137995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normAutofit fontScale="85000" lnSpcReduction="20000"/>
          </a:bodyPr>
          <a:lstStyle/>
          <a:p>
            <a:pPr marL="0" indent="0">
              <a:buNone/>
            </a:pPr>
            <a:r>
              <a:rPr lang="en-US" b="1" baseline="30000" dirty="0"/>
              <a:t>How Long Does Treatment Take?</a:t>
            </a:r>
          </a:p>
          <a:p>
            <a:pPr marL="0" indent="0">
              <a:buNone/>
            </a:pPr>
            <a:endParaRPr lang="en-US" b="1" baseline="30000" dirty="0"/>
          </a:p>
          <a:p>
            <a:pPr marL="0" indent="0">
              <a:buNone/>
            </a:pPr>
            <a:r>
              <a:rPr lang="en-US" b="1" baseline="30000" dirty="0"/>
              <a:t>Is it suitable for all skin types?</a:t>
            </a:r>
          </a:p>
          <a:p>
            <a:pPr marL="0" indent="0">
              <a:buNone/>
            </a:pPr>
            <a:endParaRPr lang="en-US" b="1" baseline="30000" dirty="0"/>
          </a:p>
          <a:p>
            <a:pPr marL="0" indent="0">
              <a:buNone/>
            </a:pPr>
            <a:r>
              <a:rPr lang="en-US" b="1" baseline="30000" dirty="0"/>
              <a:t>Is it safe?</a:t>
            </a:r>
          </a:p>
          <a:p>
            <a:pPr marL="0" indent="0">
              <a:buNone/>
            </a:pPr>
            <a:endParaRPr lang="en-US" b="1" baseline="30000" dirty="0"/>
          </a:p>
          <a:p>
            <a:pPr marL="0" indent="0">
              <a:buNone/>
            </a:pPr>
            <a:r>
              <a:rPr lang="en-US" b="1" baseline="30000" dirty="0"/>
              <a:t>What Does the Consultation Involve?</a:t>
            </a:r>
          </a:p>
          <a:p>
            <a:pPr marL="0" indent="0">
              <a:buNone/>
            </a:pPr>
            <a:endParaRPr lang="en-US" b="1" baseline="30000" dirty="0"/>
          </a:p>
          <a:p>
            <a:pPr marL="0" indent="0">
              <a:buNone/>
            </a:pPr>
            <a:r>
              <a:rPr lang="en-US" b="1" baseline="30000" dirty="0"/>
              <a:t>What Does It Feel Like?</a:t>
            </a:r>
          </a:p>
          <a:p>
            <a:pPr marL="0" indent="0">
              <a:buNone/>
            </a:pPr>
            <a:endParaRPr lang="en-US" b="1" baseline="30000" dirty="0"/>
          </a:p>
          <a:p>
            <a:pPr marL="0" indent="0">
              <a:buNone/>
            </a:pPr>
            <a:r>
              <a:rPr lang="en-US" b="1" baseline="30000" dirty="0"/>
              <a:t>What are the Side Effects?</a:t>
            </a:r>
          </a:p>
          <a:p>
            <a:pPr marL="0" indent="0">
              <a:buNone/>
            </a:pPr>
            <a:endParaRPr lang="en-US" b="1" baseline="30000" dirty="0"/>
          </a:p>
          <a:p>
            <a:pPr marL="0" indent="0">
              <a:buNone/>
            </a:pPr>
            <a:r>
              <a:rPr lang="en-US" b="1" baseline="30000" dirty="0"/>
              <a:t>When will I See Results?</a:t>
            </a:r>
          </a:p>
          <a:p>
            <a:pPr marL="0" indent="0">
              <a:buNone/>
            </a:pPr>
            <a:endParaRPr lang="en-US" b="1" baseline="30000" dirty="0"/>
          </a:p>
          <a:p>
            <a:pPr marL="0" indent="0">
              <a:buNone/>
            </a:pPr>
            <a:r>
              <a:rPr lang="en-US" b="1" baseline="30000" dirty="0"/>
              <a:t>How Many Treatments Do I Need?</a:t>
            </a:r>
          </a:p>
          <a:p>
            <a:endParaRPr lang="en-US" dirty="0"/>
          </a:p>
        </p:txBody>
      </p:sp>
      <p:sp>
        <p:nvSpPr>
          <p:cNvPr id="5" name="Content Placeholder 4"/>
          <p:cNvSpPr>
            <a:spLocks noGrp="1"/>
          </p:cNvSpPr>
          <p:nvPr>
            <p:ph sz="quarter" idx="4"/>
          </p:nvPr>
        </p:nvSpPr>
        <p:spPr/>
        <p:txBody>
          <a:bodyPr>
            <a:normAutofit fontScale="85000" lnSpcReduction="20000"/>
          </a:bodyPr>
          <a:lstStyle/>
          <a:p>
            <a:pPr marL="0" indent="0" algn="r">
              <a:buNone/>
            </a:pPr>
            <a:r>
              <a:rPr lang="ar-IQ" dirty="0" smtClean="0"/>
              <a:t>		این عمل زمانش  بمراتب کمتر از زمان عمل جراحی است اکثرا زیر ۳۰ دقیقه طول میکشد</a:t>
            </a:r>
          </a:p>
          <a:p>
            <a:pPr marL="0" indent="0">
              <a:buNone/>
            </a:pPr>
            <a:endParaRPr lang="ar-IQ" dirty="0"/>
          </a:p>
          <a:p>
            <a:pPr marL="0" indent="0" algn="r">
              <a:buNone/>
            </a:pPr>
            <a:r>
              <a:rPr lang="ar-IQ" dirty="0" smtClean="0"/>
              <a:t>این روش بسیار بیخطر تر از عمل جراحی است</a:t>
            </a:r>
          </a:p>
          <a:p>
            <a:pPr marL="0" indent="0" algn="r">
              <a:buNone/>
            </a:pPr>
            <a:r>
              <a:rPr lang="ar-IQ" dirty="0" smtClean="0"/>
              <a:t>در حین عمل بیمار درد احساس نمیکند شاید احساس ملایم گرم شدن پوست ویا سوزن وزن شدن وجود داشته باشد </a:t>
            </a:r>
          </a:p>
          <a:p>
            <a:pPr marL="0" indent="0" algn="r">
              <a:buNone/>
            </a:pPr>
            <a:r>
              <a:rPr lang="ar-IQ" dirty="0" smtClean="0"/>
              <a:t>نتیجه عمل ۸۰ ٪ سر عمل مشاهده میشود ولی نتیجه نهایی دو تا سه هفته  بعدمشاهده مگردد</a:t>
            </a:r>
            <a:endParaRPr lang="en-US" dirty="0"/>
          </a:p>
        </p:txBody>
      </p:sp>
      <p:sp>
        <p:nvSpPr>
          <p:cNvPr id="6" name="Title 5"/>
          <p:cNvSpPr>
            <a:spLocks noGrp="1"/>
          </p:cNvSpPr>
          <p:nvPr>
            <p:ph type="title"/>
          </p:nvPr>
        </p:nvSpPr>
        <p:spPr/>
        <p:txBody>
          <a:bodyPr/>
          <a:lstStyle/>
          <a:p>
            <a:endParaRPr lang="en-US"/>
          </a:p>
        </p:txBody>
      </p:sp>
    </p:spTree>
    <p:extLst>
      <p:ext uri="{BB962C8B-B14F-4D97-AF65-F5344CB8AC3E}">
        <p14:creationId xmlns:p14="http://schemas.microsoft.com/office/powerpoint/2010/main" val="35649300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3600" b="1" dirty="0"/>
          </a:p>
        </p:txBody>
      </p:sp>
      <p:pic>
        <p:nvPicPr>
          <p:cNvPr id="4" name="Content Placeholder 3"/>
          <p:cNvPicPr>
            <a:picLocks noGrp="1" noChangeAspect="1"/>
          </p:cNvPicPr>
          <p:nvPr>
            <p:ph sz="quarter" idx="1"/>
          </p:nvPr>
        </p:nvPicPr>
        <p:blipFill>
          <a:blip r:embed="rId2"/>
          <a:srcRect t="-5024" b="-5024"/>
          <a:stretch>
            <a:fillRect/>
          </a:stretch>
        </p:blipFill>
        <p:spPr/>
      </p:pic>
      <p:sp>
        <p:nvSpPr>
          <p:cNvPr id="5" name="Rectangle 4"/>
          <p:cNvSpPr/>
          <p:nvPr/>
        </p:nvSpPr>
        <p:spPr>
          <a:xfrm>
            <a:off x="168912" y="1015066"/>
            <a:ext cx="996016" cy="369332"/>
          </a:xfrm>
          <a:prstGeom prst="rect">
            <a:avLst/>
          </a:prstGeom>
        </p:spPr>
        <p:txBody>
          <a:bodyPr wrap="none">
            <a:spAutoFit/>
          </a:bodyPr>
          <a:lstStyle/>
          <a:p>
            <a:r>
              <a:rPr lang="ar-IQ" b="1" dirty="0"/>
              <a:t>قبل از درمان</a:t>
            </a:r>
            <a:endParaRPr lang="en-US" b="1" dirty="0"/>
          </a:p>
        </p:txBody>
      </p:sp>
      <p:sp>
        <p:nvSpPr>
          <p:cNvPr id="6" name="Rectangle 5"/>
          <p:cNvSpPr/>
          <p:nvPr/>
        </p:nvSpPr>
        <p:spPr>
          <a:xfrm>
            <a:off x="7931016" y="1074626"/>
            <a:ext cx="997171" cy="369332"/>
          </a:xfrm>
          <a:prstGeom prst="rect">
            <a:avLst/>
          </a:prstGeom>
        </p:spPr>
        <p:txBody>
          <a:bodyPr wrap="none">
            <a:spAutoFit/>
          </a:bodyPr>
          <a:lstStyle/>
          <a:p>
            <a:r>
              <a:rPr lang="ar-IQ" b="1" dirty="0"/>
              <a:t>بعد از درمان </a:t>
            </a:r>
            <a:endParaRPr lang="en-US" b="1" dirty="0"/>
          </a:p>
        </p:txBody>
      </p:sp>
      <p:pic>
        <p:nvPicPr>
          <p:cNvPr id="7" name="Picture 6" descr="tixel-5-1.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295400"/>
            <a:ext cx="9144000" cy="4242062"/>
          </a:xfrm>
          <a:prstGeom prst="rect">
            <a:avLst/>
          </a:prstGeom>
        </p:spPr>
      </p:pic>
    </p:spTree>
    <p:extLst>
      <p:ext uri="{BB962C8B-B14F-4D97-AF65-F5344CB8AC3E}">
        <p14:creationId xmlns:p14="http://schemas.microsoft.com/office/powerpoint/2010/main" val="41223166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2"/>
          <a:srcRect l="-9805" r="-9805"/>
          <a:stretch>
            <a:fillRect/>
          </a:stretch>
        </p:blipFill>
        <p:spPr/>
      </p:pic>
    </p:spTree>
    <p:extLst>
      <p:ext uri="{BB962C8B-B14F-4D97-AF65-F5344CB8AC3E}">
        <p14:creationId xmlns:p14="http://schemas.microsoft.com/office/powerpoint/2010/main" val="4012101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solidFill>
            <a:srgbClr val="FF0000"/>
          </a:solidFill>
        </p:spPr>
        <p:txBody>
          <a:bodyPr>
            <a:normAutofit/>
          </a:bodyPr>
          <a:lstStyle/>
          <a:p>
            <a:pPr marL="0" indent="0" algn="ctr">
              <a:buNone/>
            </a:pPr>
            <a:r>
              <a:rPr lang="ar-IQ" sz="4800" b="1" dirty="0" smtClean="0">
                <a:solidFill>
                  <a:srgbClr val="000000"/>
                </a:solidFill>
              </a:rPr>
              <a:t>چه نوع بیمارانی با این روش قابل درمان هستند</a:t>
            </a:r>
            <a:endParaRPr lang="en-US" sz="4800" b="1" dirty="0">
              <a:solidFill>
                <a:srgbClr val="000000"/>
              </a:solidFill>
            </a:endParaRPr>
          </a:p>
        </p:txBody>
      </p:sp>
    </p:spTree>
    <p:extLst>
      <p:ext uri="{BB962C8B-B14F-4D97-AF65-F5344CB8AC3E}">
        <p14:creationId xmlns:p14="http://schemas.microsoft.com/office/powerpoint/2010/main" val="28871571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2"/>
          <a:srcRect t="-30645" b="-30645"/>
          <a:stretch>
            <a:fillRect/>
          </a:stretch>
        </p:blipFill>
        <p:spPr/>
      </p:pic>
    </p:spTree>
    <p:extLst>
      <p:ext uri="{BB962C8B-B14F-4D97-AF65-F5344CB8AC3E}">
        <p14:creationId xmlns:p14="http://schemas.microsoft.com/office/powerpoint/2010/main" val="8005677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IQ" sz="4800" dirty="0" smtClean="0">
                <a:solidFill>
                  <a:srgbClr val="000000"/>
                </a:solidFill>
              </a:rPr>
              <a:t>ادامه درمان پلکسر</a:t>
            </a:r>
            <a:endParaRPr lang="en-US" sz="4800" dirty="0">
              <a:solidFill>
                <a:srgbClr val="000000"/>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629772918"/>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72449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934045000"/>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67890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4031607981"/>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31004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IQ" sz="5400" b="1" dirty="0" smtClean="0">
                <a:solidFill>
                  <a:schemeClr val="tx1"/>
                </a:solidFill>
              </a:rPr>
              <a:t>روش سفت کردن پوست</a:t>
            </a:r>
            <a:endParaRPr lang="en-US" sz="5400" b="1" dirty="0">
              <a:solidFill>
                <a:schemeClr val="tx1"/>
              </a:solidFill>
            </a:endParaRPr>
          </a:p>
        </p:txBody>
      </p:sp>
      <p:pic>
        <p:nvPicPr>
          <p:cNvPr id="4" name="Content Placeholder 3"/>
          <p:cNvPicPr>
            <a:picLocks noGrp="1" noChangeAspect="1"/>
          </p:cNvPicPr>
          <p:nvPr>
            <p:ph sz="quarter" idx="1"/>
          </p:nvPr>
        </p:nvPicPr>
        <p:blipFill>
          <a:blip r:embed="rId2"/>
          <a:srcRect l="-70687" r="-70687"/>
          <a:stretch>
            <a:fillRect/>
          </a:stretch>
        </p:blipFill>
        <p:spPr/>
      </p:pic>
    </p:spTree>
    <p:extLst>
      <p:ext uri="{BB962C8B-B14F-4D97-AF65-F5344CB8AC3E}">
        <p14:creationId xmlns:p14="http://schemas.microsoft.com/office/powerpoint/2010/main" val="1958517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sz="half" idx="3"/>
          </p:nvPr>
        </p:nvSpPr>
        <p:spPr/>
        <p:txBody>
          <a:bodyPr/>
          <a:lstStyle/>
          <a:p>
            <a:endParaRPr lang="en-US"/>
          </a:p>
        </p:txBody>
      </p:sp>
      <p:sp>
        <p:nvSpPr>
          <p:cNvPr id="4" name="Content Placeholder 3"/>
          <p:cNvSpPr>
            <a:spLocks noGrp="1"/>
          </p:cNvSpPr>
          <p:nvPr>
            <p:ph sz="quarter" idx="2"/>
          </p:nvPr>
        </p:nvSpPr>
        <p:spPr/>
        <p:txBody>
          <a:bodyPr/>
          <a:lstStyle/>
          <a:p>
            <a:endParaRPr lang="en-US" dirty="0"/>
          </a:p>
        </p:txBody>
      </p:sp>
      <p:sp>
        <p:nvSpPr>
          <p:cNvPr id="5" name="Content Placeholder 4"/>
          <p:cNvSpPr>
            <a:spLocks noGrp="1"/>
          </p:cNvSpPr>
          <p:nvPr>
            <p:ph sz="quarter" idx="4"/>
          </p:nvPr>
        </p:nvSpPr>
        <p:spPr/>
        <p:txBody>
          <a:bodyPr>
            <a:normAutofit fontScale="92500" lnSpcReduction="20000"/>
          </a:bodyPr>
          <a:lstStyle/>
          <a:p>
            <a:pPr marL="0" indent="0" algn="r">
              <a:buNone/>
            </a:pPr>
            <a:r>
              <a:rPr lang="ar-IQ" dirty="0" smtClean="0"/>
              <a:t>۱</a:t>
            </a:r>
            <a:r>
              <a:rPr lang="ar-IQ" b="1" dirty="0" smtClean="0"/>
              <a:t>-همانژیوم در صورت و اطراف چشم</a:t>
            </a:r>
          </a:p>
          <a:p>
            <a:pPr marL="0" indent="0" algn="r">
              <a:buNone/>
            </a:pPr>
            <a:r>
              <a:rPr lang="ar-IQ" b="1" dirty="0" smtClean="0"/>
              <a:t>۲-برگشت پلک به داخل و به بیرون</a:t>
            </a:r>
          </a:p>
          <a:p>
            <a:pPr marL="0" indent="0" algn="r">
              <a:buNone/>
            </a:pPr>
            <a:r>
              <a:rPr lang="ar-IQ" b="1" dirty="0" smtClean="0"/>
              <a:t>۳-فیبروم اطرا چشم و صورت و بدن</a:t>
            </a:r>
          </a:p>
          <a:p>
            <a:pPr marL="0" indent="0" algn="r">
              <a:buNone/>
            </a:pPr>
            <a:r>
              <a:rPr lang="ar-IQ" b="1" dirty="0" smtClean="0"/>
              <a:t>۴-زگیل</a:t>
            </a:r>
          </a:p>
          <a:p>
            <a:pPr marL="0" indent="0" algn="r">
              <a:buNone/>
            </a:pPr>
            <a:r>
              <a:rPr lang="ar-IQ" b="1" dirty="0" smtClean="0"/>
              <a:t>۵-پاپیلوم</a:t>
            </a:r>
          </a:p>
          <a:p>
            <a:pPr marL="0" indent="0" algn="r">
              <a:buNone/>
            </a:pPr>
            <a:r>
              <a:rPr lang="ar-IQ" b="1" dirty="0" smtClean="0"/>
              <a:t>۶-جوش فعال در  </a:t>
            </a:r>
            <a:r>
              <a:rPr lang="ar-IQ" sz="2800" b="1" dirty="0"/>
              <a:t>کلیه نقاط </a:t>
            </a:r>
            <a:r>
              <a:rPr lang="ar-IQ" sz="2800" b="1" dirty="0" smtClean="0"/>
              <a:t>بدن</a:t>
            </a:r>
          </a:p>
          <a:p>
            <a:pPr marL="0" indent="0" algn="r">
              <a:buNone/>
            </a:pPr>
            <a:r>
              <a:rPr lang="ar-IQ" sz="2800" b="1" dirty="0" smtClean="0"/>
              <a:t>۷-جوش غیر فعال و اسکار باقیمانده از جوشهای قبلی</a:t>
            </a:r>
          </a:p>
          <a:p>
            <a:pPr marL="0" indent="0" algn="r">
              <a:buNone/>
            </a:pPr>
            <a:r>
              <a:rPr lang="ar-IQ" sz="2800" b="1" dirty="0" smtClean="0"/>
              <a:t>۸-جای عملهای جراحی قبلی</a:t>
            </a:r>
          </a:p>
          <a:p>
            <a:pPr marL="0" indent="0">
              <a:buNone/>
            </a:pPr>
            <a:endParaRPr lang="en-US" dirty="0"/>
          </a:p>
        </p:txBody>
      </p:sp>
      <p:sp>
        <p:nvSpPr>
          <p:cNvPr id="6" name="Title 5"/>
          <p:cNvSpPr>
            <a:spLocks noGrp="1"/>
          </p:cNvSpPr>
          <p:nvPr>
            <p:ph type="title"/>
          </p:nvPr>
        </p:nvSpPr>
        <p:spPr/>
        <p:txBody>
          <a:bodyPr/>
          <a:lstStyle/>
          <a:p>
            <a:endParaRPr lang="en-US"/>
          </a:p>
        </p:txBody>
      </p:sp>
      <p:sp>
        <p:nvSpPr>
          <p:cNvPr id="7" name="Rectangle 6"/>
          <p:cNvSpPr/>
          <p:nvPr/>
        </p:nvSpPr>
        <p:spPr>
          <a:xfrm>
            <a:off x="219330" y="2451123"/>
            <a:ext cx="4572000" cy="4524315"/>
          </a:xfrm>
          <a:prstGeom prst="rect">
            <a:avLst/>
          </a:prstGeom>
        </p:spPr>
        <p:txBody>
          <a:bodyPr>
            <a:spAutoFit/>
          </a:bodyPr>
          <a:lstStyle/>
          <a:p>
            <a:r>
              <a:rPr lang="en-US" sz="2400" dirty="0" err="1"/>
              <a:t>Hemangioma</a:t>
            </a:r>
            <a:endParaRPr lang="en-US" sz="2400" dirty="0"/>
          </a:p>
          <a:p>
            <a:r>
              <a:rPr lang="en-US" sz="2400" dirty="0" err="1"/>
              <a:t>Enteropion</a:t>
            </a:r>
            <a:r>
              <a:rPr lang="en-US" sz="2400" dirty="0"/>
              <a:t> </a:t>
            </a:r>
          </a:p>
          <a:p>
            <a:r>
              <a:rPr lang="en-US" sz="2400" dirty="0" err="1"/>
              <a:t>Ectropion</a:t>
            </a:r>
            <a:endParaRPr lang="en-US" sz="2400" dirty="0"/>
          </a:p>
          <a:p>
            <a:r>
              <a:rPr lang="en-US" sz="2400" dirty="0" err="1">
                <a:solidFill>
                  <a:srgbClr val="000000"/>
                </a:solidFill>
              </a:rPr>
              <a:t>Labioplasty</a:t>
            </a:r>
            <a:endParaRPr lang="en-US" sz="2400" dirty="0">
              <a:solidFill>
                <a:srgbClr val="000000"/>
              </a:solidFill>
            </a:endParaRPr>
          </a:p>
          <a:p>
            <a:r>
              <a:rPr lang="en-US" sz="2400" dirty="0"/>
              <a:t>Fibroma </a:t>
            </a:r>
          </a:p>
          <a:p>
            <a:r>
              <a:rPr lang="en-US" sz="2400" dirty="0"/>
              <a:t>Wart</a:t>
            </a:r>
          </a:p>
          <a:p>
            <a:r>
              <a:rPr lang="en-US" sz="2400" dirty="0"/>
              <a:t>Papilloma</a:t>
            </a:r>
          </a:p>
          <a:p>
            <a:r>
              <a:rPr lang="en-US" sz="2400" dirty="0" smtClean="0"/>
              <a:t>Active</a:t>
            </a:r>
            <a:endParaRPr lang="ar-IQ" sz="2400" dirty="0" smtClean="0"/>
          </a:p>
          <a:p>
            <a:r>
              <a:rPr lang="en-US" sz="2400" dirty="0" smtClean="0"/>
              <a:t> </a:t>
            </a:r>
            <a:r>
              <a:rPr lang="en-US" sz="2400" dirty="0"/>
              <a:t>acne</a:t>
            </a:r>
          </a:p>
          <a:p>
            <a:r>
              <a:rPr lang="en-US" sz="2400" dirty="0"/>
              <a:t>Acne scar</a:t>
            </a:r>
          </a:p>
          <a:p>
            <a:r>
              <a:rPr lang="en-US" sz="2400" dirty="0"/>
              <a:t>Post surgical scar</a:t>
            </a:r>
          </a:p>
          <a:p>
            <a:r>
              <a:rPr lang="en-US" sz="2400" dirty="0"/>
              <a:t>Mole Rx</a:t>
            </a:r>
          </a:p>
        </p:txBody>
      </p:sp>
    </p:spTree>
    <p:extLst>
      <p:ext uri="{BB962C8B-B14F-4D97-AF65-F5344CB8AC3E}">
        <p14:creationId xmlns:p14="http://schemas.microsoft.com/office/powerpoint/2010/main" val="27347797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endParaRPr lang="en-US"/>
          </a:p>
        </p:txBody>
      </p:sp>
      <p:sp>
        <p:nvSpPr>
          <p:cNvPr id="5" name="Text Placeholder 4"/>
          <p:cNvSpPr>
            <a:spLocks noGrp="1"/>
          </p:cNvSpPr>
          <p:nvPr>
            <p:ph type="body" sz="half" idx="3"/>
          </p:nvPr>
        </p:nvSpPr>
        <p:spPr/>
        <p:txBody>
          <a:bodyPr/>
          <a:lstStyle/>
          <a:p>
            <a:endParaRPr lang="en-US"/>
          </a:p>
        </p:txBody>
      </p:sp>
      <p:sp>
        <p:nvSpPr>
          <p:cNvPr id="3" name="Content Placeholder 2"/>
          <p:cNvSpPr>
            <a:spLocks noGrp="1"/>
          </p:cNvSpPr>
          <p:nvPr>
            <p:ph sz="quarter" idx="2"/>
          </p:nvPr>
        </p:nvSpPr>
        <p:spPr/>
        <p:txBody>
          <a:bodyPr>
            <a:normAutofit fontScale="92500" lnSpcReduction="20000"/>
          </a:bodyPr>
          <a:lstStyle/>
          <a:p>
            <a:r>
              <a:rPr lang="en-US" dirty="0" smtClean="0"/>
              <a:t>Pigmentation </a:t>
            </a:r>
            <a:endParaRPr lang="en-US" dirty="0"/>
          </a:p>
          <a:p>
            <a:r>
              <a:rPr lang="en-US" dirty="0"/>
              <a:t>sun spot</a:t>
            </a:r>
          </a:p>
          <a:p>
            <a:r>
              <a:rPr lang="en-US" dirty="0" err="1"/>
              <a:t>Xanthlasma</a:t>
            </a:r>
            <a:endParaRPr lang="en-US" dirty="0"/>
          </a:p>
          <a:p>
            <a:r>
              <a:rPr lang="en-US" dirty="0"/>
              <a:t>keloid </a:t>
            </a:r>
          </a:p>
          <a:p>
            <a:r>
              <a:rPr lang="en-US" dirty="0" err="1"/>
              <a:t>Steria</a:t>
            </a:r>
            <a:endParaRPr lang="en-US" dirty="0"/>
          </a:p>
          <a:p>
            <a:r>
              <a:rPr lang="en-US" dirty="0"/>
              <a:t>Nivea </a:t>
            </a:r>
          </a:p>
          <a:p>
            <a:r>
              <a:rPr lang="en-US" dirty="0"/>
              <a:t>Wrinkle and permanent expression line</a:t>
            </a:r>
          </a:p>
          <a:p>
            <a:r>
              <a:rPr lang="en-US" dirty="0"/>
              <a:t>tattoo removal</a:t>
            </a:r>
          </a:p>
          <a:p>
            <a:r>
              <a:rPr lang="en-US" dirty="0"/>
              <a:t>white spot</a:t>
            </a:r>
          </a:p>
          <a:p>
            <a:pPr marL="0" indent="0">
              <a:buNone/>
            </a:pPr>
            <a:endParaRPr lang="en-US" dirty="0"/>
          </a:p>
        </p:txBody>
      </p:sp>
      <p:sp>
        <p:nvSpPr>
          <p:cNvPr id="6" name="Content Placeholder 5"/>
          <p:cNvSpPr>
            <a:spLocks noGrp="1"/>
          </p:cNvSpPr>
          <p:nvPr>
            <p:ph sz="quarter" idx="4"/>
          </p:nvPr>
        </p:nvSpPr>
        <p:spPr/>
        <p:txBody>
          <a:bodyPr>
            <a:normAutofit fontScale="92500" lnSpcReduction="10000"/>
          </a:bodyPr>
          <a:lstStyle/>
          <a:p>
            <a:pPr marL="0" indent="0" algn="r">
              <a:buNone/>
            </a:pPr>
            <a:r>
              <a:rPr lang="ar-IQ" dirty="0" smtClean="0"/>
              <a:t>۹-لک صورت و بدن</a:t>
            </a:r>
          </a:p>
          <a:p>
            <a:pPr marL="0" indent="0" algn="r">
              <a:buNone/>
            </a:pPr>
            <a:r>
              <a:rPr lang="ar-IQ" dirty="0" smtClean="0"/>
              <a:t>۱۰-محلهای افتاب سوختگی</a:t>
            </a:r>
          </a:p>
          <a:p>
            <a:pPr marL="0" indent="0" algn="r">
              <a:buNone/>
            </a:pPr>
            <a:r>
              <a:rPr lang="ar-IQ" dirty="0" smtClean="0"/>
              <a:t>۱۱-رسوب چربی زیر پوست</a:t>
            </a:r>
          </a:p>
          <a:p>
            <a:pPr marL="0" indent="0" algn="r">
              <a:buNone/>
            </a:pPr>
            <a:r>
              <a:rPr lang="ar-IQ" dirty="0" smtClean="0"/>
              <a:t>۱۲-رشد بافت در محلهای جراحی</a:t>
            </a:r>
          </a:p>
          <a:p>
            <a:pPr marL="0" indent="0" algn="r">
              <a:buNone/>
            </a:pPr>
            <a:r>
              <a:rPr lang="ar-IQ" dirty="0" smtClean="0"/>
              <a:t>۱۳-خط خطوت شکم بعد از زایمان و لاغر شدن</a:t>
            </a:r>
          </a:p>
          <a:p>
            <a:pPr marL="0" indent="0" algn="r">
              <a:buNone/>
            </a:pPr>
            <a:r>
              <a:rPr lang="ar-IQ" dirty="0" smtClean="0"/>
              <a:t>۱۴-انواع خالها</a:t>
            </a:r>
          </a:p>
          <a:p>
            <a:pPr marL="0" indent="0" algn="r">
              <a:buNone/>
            </a:pPr>
            <a:r>
              <a:rPr lang="ar-IQ" dirty="0" smtClean="0"/>
              <a:t>۱۵-چروکهای پوست</a:t>
            </a:r>
          </a:p>
          <a:p>
            <a:pPr marL="0" indent="0" algn="r">
              <a:buNone/>
            </a:pPr>
            <a:r>
              <a:rPr lang="ar-IQ" dirty="0" smtClean="0"/>
              <a:t>۱۶-پاک کردن تاتو</a:t>
            </a:r>
          </a:p>
          <a:p>
            <a:pPr marL="0" indent="0" algn="r">
              <a:buNone/>
            </a:pPr>
            <a:endParaRPr lang="en-US" dirty="0"/>
          </a:p>
        </p:txBody>
      </p:sp>
      <p:sp>
        <p:nvSpPr>
          <p:cNvPr id="2" name="Title 1"/>
          <p:cNvSpPr>
            <a:spLocks noGrp="1"/>
          </p:cNvSpPr>
          <p:nvPr>
            <p:ph type="title"/>
          </p:nvPr>
        </p:nvSpPr>
        <p:spPr/>
        <p:txBody>
          <a:bodyPr/>
          <a:lstStyle/>
          <a:p>
            <a:r>
              <a:rPr lang="ar-IQ" dirty="0" smtClean="0"/>
              <a:t>چه نوع ضایعاتی با این روش قابل درمان میباشد ؟</a:t>
            </a:r>
            <a:endParaRPr lang="en-US" dirty="0"/>
          </a:p>
        </p:txBody>
      </p:sp>
    </p:spTree>
    <p:extLst>
      <p:ext uri="{BB962C8B-B14F-4D97-AF65-F5344CB8AC3E}">
        <p14:creationId xmlns:p14="http://schemas.microsoft.com/office/powerpoint/2010/main" val="18897676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89061700"/>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 Placeholder 2"/>
          <p:cNvSpPr>
            <a:spLocks noGrp="1"/>
          </p:cNvSpPr>
          <p:nvPr>
            <p:ph type="body" idx="1"/>
          </p:nvPr>
        </p:nvSpPr>
        <p:spPr/>
        <p:txBody>
          <a:bodyPr/>
          <a:lstStyle/>
          <a:p>
            <a:endParaRPr lang="en-US"/>
          </a:p>
        </p:txBody>
      </p:sp>
      <p:sp>
        <p:nvSpPr>
          <p:cNvPr id="4" name="Text Placeholder 3"/>
          <p:cNvSpPr>
            <a:spLocks noGrp="1"/>
          </p:cNvSpPr>
          <p:nvPr>
            <p:ph type="body" sz="half" idx="3"/>
          </p:nvPr>
        </p:nvSpPr>
        <p:spPr/>
        <p:txBody>
          <a:bodyPr/>
          <a:lstStyle/>
          <a:p>
            <a:endParaRPr lang="en-US"/>
          </a:p>
        </p:txBody>
      </p:sp>
      <p:sp>
        <p:nvSpPr>
          <p:cNvPr id="8" name="Content Placeholder 7"/>
          <p:cNvSpPr>
            <a:spLocks noGrp="1"/>
          </p:cNvSpPr>
          <p:nvPr>
            <p:ph sz="quarter" idx="2"/>
          </p:nvPr>
        </p:nvSpPr>
        <p:spPr/>
        <p:txBody>
          <a:bodyPr>
            <a:normAutofit fontScale="85000" lnSpcReduction="20000"/>
          </a:bodyPr>
          <a:lstStyle/>
          <a:p>
            <a:pPr marL="0" indent="0">
              <a:buNone/>
            </a:pPr>
            <a:endParaRPr lang="en-US" dirty="0"/>
          </a:p>
          <a:p>
            <a:pPr marL="0" indent="0">
              <a:buNone/>
            </a:pPr>
            <a:r>
              <a:rPr lang="en-US" sz="3200" dirty="0" err="1"/>
              <a:t>Periorbital</a:t>
            </a:r>
            <a:r>
              <a:rPr lang="en-US" sz="3200" dirty="0"/>
              <a:t> rejuvenation</a:t>
            </a:r>
          </a:p>
          <a:p>
            <a:pPr marL="0" indent="0">
              <a:buNone/>
            </a:pPr>
            <a:endParaRPr lang="en-US" sz="3200" dirty="0"/>
          </a:p>
          <a:p>
            <a:pPr marL="0" indent="0">
              <a:buNone/>
            </a:pPr>
            <a:r>
              <a:rPr lang="en-US" sz="3200" dirty="0"/>
              <a:t>Non Surgical Blepharoplasty</a:t>
            </a:r>
          </a:p>
          <a:p>
            <a:pPr marL="0" indent="0">
              <a:buNone/>
            </a:pPr>
            <a:r>
              <a:rPr lang="en-US" sz="3200" dirty="0"/>
              <a:t>Perioral rejuvenation</a:t>
            </a:r>
          </a:p>
          <a:p>
            <a:pPr marL="0" indent="0">
              <a:buNone/>
            </a:pPr>
            <a:endParaRPr lang="en-US" sz="3200" dirty="0"/>
          </a:p>
          <a:p>
            <a:pPr marL="0" indent="0">
              <a:buNone/>
            </a:pPr>
            <a:r>
              <a:rPr lang="en-US" sz="3200" dirty="0"/>
              <a:t>Rejuvenation neck and face</a:t>
            </a:r>
          </a:p>
          <a:p>
            <a:pPr marL="0" indent="0">
              <a:buNone/>
            </a:pPr>
            <a:endParaRPr lang="en-US" sz="3200" dirty="0"/>
          </a:p>
          <a:p>
            <a:pPr marL="0" indent="0">
              <a:buNone/>
            </a:pPr>
            <a:endParaRPr lang="en-US" sz="3200" dirty="0"/>
          </a:p>
        </p:txBody>
      </p:sp>
      <p:sp>
        <p:nvSpPr>
          <p:cNvPr id="6" name="Content Placeholder 5"/>
          <p:cNvSpPr>
            <a:spLocks noGrp="1"/>
          </p:cNvSpPr>
          <p:nvPr>
            <p:ph sz="quarter" idx="4"/>
          </p:nvPr>
        </p:nvSpPr>
        <p:spPr/>
        <p:txBody>
          <a:bodyPr/>
          <a:lstStyle/>
          <a:p>
            <a:pPr marL="0" indent="0" algn="r">
              <a:buNone/>
            </a:pPr>
            <a:r>
              <a:rPr lang="ar-IQ" dirty="0" smtClean="0"/>
              <a:t>جوان سازی اطراف چشم</a:t>
            </a:r>
          </a:p>
          <a:p>
            <a:pPr marL="0" indent="0" algn="r">
              <a:buNone/>
            </a:pPr>
            <a:r>
              <a:rPr lang="ar-IQ" dirty="0" smtClean="0"/>
              <a:t>جراحی پلاستیک پلک ها</a:t>
            </a:r>
          </a:p>
          <a:p>
            <a:pPr marL="0" indent="0" algn="r">
              <a:buNone/>
            </a:pPr>
            <a:r>
              <a:rPr lang="ar-IQ" dirty="0" smtClean="0"/>
              <a:t>جوان سازی چین و چروک پوست گردن و صورت</a:t>
            </a:r>
            <a:endParaRPr lang="en-US" dirty="0"/>
          </a:p>
        </p:txBody>
      </p:sp>
      <p:graphicFrame>
        <p:nvGraphicFramePr>
          <p:cNvPr id="7" name="Diagram 6"/>
          <p:cNvGraphicFramePr/>
          <p:nvPr>
            <p:extLst>
              <p:ext uri="{D42A27DB-BD31-4B8C-83A1-F6EECF244321}">
                <p14:modId xmlns:p14="http://schemas.microsoft.com/office/powerpoint/2010/main" val="1836365437"/>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7918366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Crows feet</a:t>
            </a:r>
            <a:endParaRPr lang="en-US" dirty="0"/>
          </a:p>
        </p:txBody>
      </p:sp>
      <p:pic>
        <p:nvPicPr>
          <p:cNvPr id="5" name="Content Placeholder 4"/>
          <p:cNvPicPr>
            <a:picLocks noGrp="1" noChangeAspect="1"/>
          </p:cNvPicPr>
          <p:nvPr>
            <p:ph sz="quarter" idx="1"/>
          </p:nvPr>
        </p:nvPicPr>
        <p:blipFill>
          <a:blip r:embed="rId2" cstate="screen">
            <a:extLst>
              <a:ext uri="{28A0092B-C50C-407E-A947-70E740481C1C}">
                <a14:useLocalDpi xmlns:a14="http://schemas.microsoft.com/office/drawing/2010/main"/>
              </a:ext>
            </a:extLst>
          </a:blip>
          <a:srcRect l="-613" r="-613"/>
          <a:stretch>
            <a:fillRect/>
          </a:stretch>
        </p:blipFill>
        <p:spPr/>
      </p:pic>
    </p:spTree>
    <p:extLst>
      <p:ext uri="{BB962C8B-B14F-4D97-AF65-F5344CB8AC3E}">
        <p14:creationId xmlns:p14="http://schemas.microsoft.com/office/powerpoint/2010/main" val="35801022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Wrinkle and fold</a:t>
            </a:r>
            <a:endParaRPr lang="en-US" dirty="0"/>
          </a:p>
        </p:txBody>
      </p:sp>
      <p:pic>
        <p:nvPicPr>
          <p:cNvPr id="4" name="Content Placeholder 3"/>
          <p:cNvPicPr>
            <a:picLocks noGrp="1" noChangeAspect="1"/>
          </p:cNvPicPr>
          <p:nvPr>
            <p:ph sz="quarter" idx="1"/>
          </p:nvPr>
        </p:nvPicPr>
        <p:blipFill>
          <a:blip r:embed="rId2" cstate="screen">
            <a:extLst>
              <a:ext uri="{28A0092B-C50C-407E-A947-70E740481C1C}">
                <a14:useLocalDpi xmlns:a14="http://schemas.microsoft.com/office/drawing/2010/main"/>
              </a:ext>
            </a:extLst>
          </a:blip>
          <a:srcRect l="-40247" r="-40247"/>
          <a:stretch>
            <a:fillRect/>
          </a:stretch>
        </p:blipFill>
        <p:spPr/>
      </p:pic>
    </p:spTree>
    <p:extLst>
      <p:ext uri="{BB962C8B-B14F-4D97-AF65-F5344CB8AC3E}">
        <p14:creationId xmlns:p14="http://schemas.microsoft.com/office/powerpoint/2010/main" val="29781522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3107</TotalTime>
  <Words>767</Words>
  <Application>Microsoft Office PowerPoint</Application>
  <PresentationFormat>On-screen Show (4:3)</PresentationFormat>
  <Paragraphs>150</Paragraphs>
  <Slides>44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Georgia</vt:lpstr>
      <vt:lpstr>Times New Roman</vt:lpstr>
      <vt:lpstr>Wingdings</vt:lpstr>
      <vt:lpstr>Wingdings 2</vt:lpstr>
      <vt:lpstr>Civic</vt:lpstr>
      <vt:lpstr>PowerPoint Presentation</vt:lpstr>
      <vt:lpstr>PowerPoint Presentation</vt:lpstr>
      <vt:lpstr>PowerPoint Presentation</vt:lpstr>
      <vt:lpstr>PowerPoint Presentation</vt:lpstr>
      <vt:lpstr>PowerPoint Presentation</vt:lpstr>
      <vt:lpstr>چه نوع ضایعاتی با این روش قابل درمان میباشد ؟</vt:lpstr>
      <vt:lpstr>PowerPoint Presentation</vt:lpstr>
      <vt:lpstr>Crows feet</vt:lpstr>
      <vt:lpstr>Wrinkle and fold</vt:lpstr>
      <vt:lpstr>Scar and wrinkling around umblicus</vt:lpstr>
      <vt:lpstr>Scar and wrinkling around umblicus</vt:lpstr>
      <vt:lpstr>scar</vt:lpstr>
      <vt:lpstr>Nevus </vt:lpstr>
      <vt:lpstr>PowerPoint Presentation</vt:lpstr>
      <vt:lpstr>PowerPoint Presentation</vt:lpstr>
      <vt:lpstr>  tattoo </vt:lpstr>
      <vt:lpstr>PowerPoint Presentation</vt:lpstr>
      <vt:lpstr>keloid </vt:lpstr>
      <vt:lpstr>xanthlasma </vt:lpstr>
      <vt:lpstr>PowerPoint Presentation</vt:lpstr>
      <vt:lpstr>PowerPoint Presentation</vt:lpstr>
      <vt:lpstr>Entropion</vt:lpstr>
      <vt:lpstr>Ectropion   برگشت پلک به بیرون </vt:lpstr>
      <vt:lpstr>Wart  زگیل</vt:lpstr>
      <vt:lpstr>Wart            خال روی پلک</vt:lpstr>
      <vt:lpstr>Acne treatment                 درمان جوش </vt:lpstr>
      <vt:lpstr> </vt:lpstr>
      <vt:lpstr>Wrinkling around mouthچروک اطرف لب </vt:lpstr>
      <vt:lpstr>Nevus   برداشتن خال صورت</vt:lpstr>
      <vt:lpstr>چین و چروک لب بالا و پایین</vt:lpstr>
      <vt:lpstr>Upper eye lid lift        جراحی پلاستیک پلک بالا</vt:lpstr>
      <vt:lpstr>Crows feet  چروک پنجه کلاغی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ادامه درمان پلکسر</vt:lpstr>
      <vt:lpstr>PowerPoint Presentation</vt:lpstr>
      <vt:lpstr>PowerPoint Presentation</vt:lpstr>
      <vt:lpstr>روش سفت کردن پوست</vt:lpstr>
    </vt:vector>
  </TitlesOfParts>
  <Company>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جراحی پلاستیک نرم</dc:title>
  <dc:creator>Morsal Mehryar</dc:creator>
  <cp:lastModifiedBy>parivash</cp:lastModifiedBy>
  <cp:revision>48</cp:revision>
  <dcterms:created xsi:type="dcterms:W3CDTF">2018-06-22T14:05:42Z</dcterms:created>
  <dcterms:modified xsi:type="dcterms:W3CDTF">2018-07-06T07:56:27Z</dcterms:modified>
</cp:coreProperties>
</file>