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56" r:id="rId2"/>
    <p:sldId id="280" r:id="rId3"/>
    <p:sldId id="285" r:id="rId4"/>
    <p:sldId id="286" r:id="rId5"/>
    <p:sldId id="283" r:id="rId6"/>
    <p:sldId id="274" r:id="rId7"/>
    <p:sldId id="258" r:id="rId8"/>
    <p:sldId id="284" r:id="rId9"/>
    <p:sldId id="271" r:id="rId10"/>
    <p:sldId id="288" r:id="rId11"/>
    <p:sldId id="268" r:id="rId12"/>
    <p:sldId id="28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212" autoAdjust="0"/>
  </p:normalViewPr>
  <p:slideViewPr>
    <p:cSldViewPr snapToGrid="0" snapToObjects="1">
      <p:cViewPr>
        <p:scale>
          <a:sx n="75" d="100"/>
          <a:sy n="75" d="100"/>
        </p:scale>
        <p:origin x="-192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8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E0041F-DB1C-E940-9538-64556A7BE1CA}" type="doc">
      <dgm:prSet loTypeId="urn:microsoft.com/office/officeart/2005/8/layout/pyramid3" loCatId="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02CD204-5969-284A-BA32-5675697A2D2F}" type="pres">
      <dgm:prSet presAssocID="{ACE0041F-DB1C-E940-9538-64556A7BE1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1355CC7-12B9-8F4A-9D31-B82C5BCADC8E}" type="presOf" srcId="{ACE0041F-DB1C-E940-9538-64556A7BE1CA}" destId="{B02CD204-5969-284A-BA32-5675697A2D2F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60E589A-2949-5547-81CD-47D3F7932E22}" type="doc">
      <dgm:prSet loTypeId="urn:microsoft.com/office/officeart/2005/8/layout/vList2" loCatId="" qsTypeId="urn:microsoft.com/office/officeart/2005/8/quickstyle/3D2" qsCatId="3D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F3E7A963-6B12-DF41-BAB3-D1B5D3FA1E62}">
      <dgm:prSet/>
      <dgm:spPr/>
      <dgm:t>
        <a:bodyPr/>
        <a:lstStyle/>
        <a:p>
          <a:pPr rtl="0"/>
          <a:r>
            <a:rPr lang="fr-CH" baseline="0" dirty="0" smtClean="0"/>
            <a:t>Complete ophthalmic examination nedded including </a:t>
          </a:r>
          <a:br>
            <a:rPr lang="fr-CH" baseline="0" dirty="0" smtClean="0"/>
          </a:br>
          <a:endParaRPr lang="fr-CH" dirty="0"/>
        </a:p>
      </dgm:t>
    </dgm:pt>
    <dgm:pt modelId="{47CCAE4B-AA4F-AA4E-A511-E59DBA03968C}" type="parTrans" cxnId="{408C337A-C027-3D44-B3E1-9B2A14F8F3C7}">
      <dgm:prSet/>
      <dgm:spPr/>
      <dgm:t>
        <a:bodyPr/>
        <a:lstStyle/>
        <a:p>
          <a:endParaRPr lang="en-US"/>
        </a:p>
      </dgm:t>
    </dgm:pt>
    <dgm:pt modelId="{E20E49C9-C762-5D4D-9F95-C6517945C702}" type="sibTrans" cxnId="{408C337A-C027-3D44-B3E1-9B2A14F8F3C7}">
      <dgm:prSet/>
      <dgm:spPr/>
      <dgm:t>
        <a:bodyPr/>
        <a:lstStyle/>
        <a:p>
          <a:endParaRPr lang="en-US"/>
        </a:p>
      </dgm:t>
    </dgm:pt>
    <dgm:pt modelId="{852DA19F-18B0-F746-99BE-306396873CFB}" type="pres">
      <dgm:prSet presAssocID="{060E589A-2949-5547-81CD-47D3F7932E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6849FB-EA71-8F41-A16E-04AB36204664}" type="pres">
      <dgm:prSet presAssocID="{F3E7A963-6B12-DF41-BAB3-D1B5D3FA1E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15B4CE-8030-324B-8D9F-4FF0CFA93A09}" type="presOf" srcId="{F3E7A963-6B12-DF41-BAB3-D1B5D3FA1E62}" destId="{0C6849FB-EA71-8F41-A16E-04AB36204664}" srcOrd="0" destOrd="0" presId="urn:microsoft.com/office/officeart/2005/8/layout/vList2"/>
    <dgm:cxn modelId="{408C337A-C027-3D44-B3E1-9B2A14F8F3C7}" srcId="{060E589A-2949-5547-81CD-47D3F7932E22}" destId="{F3E7A963-6B12-DF41-BAB3-D1B5D3FA1E62}" srcOrd="0" destOrd="0" parTransId="{47CCAE4B-AA4F-AA4E-A511-E59DBA03968C}" sibTransId="{E20E49C9-C762-5D4D-9F95-C6517945C702}"/>
    <dgm:cxn modelId="{76409821-DE2C-4F40-88F2-2F6BCEE0735C}" type="presOf" srcId="{060E589A-2949-5547-81CD-47D3F7932E22}" destId="{852DA19F-18B0-F746-99BE-306396873CFB}" srcOrd="0" destOrd="0" presId="urn:microsoft.com/office/officeart/2005/8/layout/vList2"/>
    <dgm:cxn modelId="{FDC417F1-351C-414E-8D67-E222F34BF41F}" type="presParOf" srcId="{852DA19F-18B0-F746-99BE-306396873CFB}" destId="{0C6849FB-EA71-8F41-A16E-04AB362046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C1CA23C-ECD0-9443-9C7B-2EF633FC0E18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B5599D-FA5D-2444-AF3D-5D83E342F01A}">
      <dgm:prSet/>
      <dgm:spPr>
        <a:solidFill>
          <a:schemeClr val="tx1"/>
        </a:solidFill>
      </dgm:spPr>
      <dgm:t>
        <a:bodyPr/>
        <a:lstStyle/>
        <a:p>
          <a:pPr rtl="0"/>
          <a:r>
            <a:rPr lang="fr-CH" b="0" smtClean="0"/>
            <a:t>• Pupil Examination</a:t>
          </a:r>
          <a:endParaRPr lang="fr-CH"/>
        </a:p>
      </dgm:t>
    </dgm:pt>
    <dgm:pt modelId="{7DE04F40-9825-9047-942B-E6EDF7405C52}" type="parTrans" cxnId="{D0EAF5FC-433E-5645-AD3E-4C1007A2FF68}">
      <dgm:prSet/>
      <dgm:spPr/>
      <dgm:t>
        <a:bodyPr/>
        <a:lstStyle/>
        <a:p>
          <a:endParaRPr lang="en-US"/>
        </a:p>
      </dgm:t>
    </dgm:pt>
    <dgm:pt modelId="{4BC13598-803C-1546-A3D5-1B4CD5A83D74}" type="sibTrans" cxnId="{D0EAF5FC-433E-5645-AD3E-4C1007A2FF68}">
      <dgm:prSet/>
      <dgm:spPr/>
      <dgm:t>
        <a:bodyPr/>
        <a:lstStyle/>
        <a:p>
          <a:endParaRPr lang="en-US"/>
        </a:p>
      </dgm:t>
    </dgm:pt>
    <dgm:pt modelId="{889E423D-F942-A845-9B51-22F50FEA13B6}">
      <dgm:prSet/>
      <dgm:spPr>
        <a:solidFill>
          <a:srgbClr val="0000FF"/>
        </a:solidFill>
      </dgm:spPr>
      <dgm:t>
        <a:bodyPr/>
        <a:lstStyle/>
        <a:p>
          <a:pPr rtl="0"/>
          <a:r>
            <a:rPr lang="fr-CH" b="0" smtClean="0"/>
            <a:t>• Intra - ocular Pressure</a:t>
          </a:r>
          <a:endParaRPr lang="fr-CH"/>
        </a:p>
      </dgm:t>
    </dgm:pt>
    <dgm:pt modelId="{4C8247B8-F407-3F46-ACC5-CC5357DFE704}" type="parTrans" cxnId="{B695265C-A541-5049-93BD-27FD878004B5}">
      <dgm:prSet/>
      <dgm:spPr/>
      <dgm:t>
        <a:bodyPr/>
        <a:lstStyle/>
        <a:p>
          <a:endParaRPr lang="en-US"/>
        </a:p>
      </dgm:t>
    </dgm:pt>
    <dgm:pt modelId="{E21D7BB4-891C-FF4F-8F61-A958E8D78A2B}" type="sibTrans" cxnId="{B695265C-A541-5049-93BD-27FD878004B5}">
      <dgm:prSet/>
      <dgm:spPr/>
      <dgm:t>
        <a:bodyPr/>
        <a:lstStyle/>
        <a:p>
          <a:endParaRPr lang="en-US"/>
        </a:p>
      </dgm:t>
    </dgm:pt>
    <dgm:pt modelId="{6977BAA6-4182-E14F-980A-863981E1F189}">
      <dgm:prSet/>
      <dgm:spPr>
        <a:solidFill>
          <a:srgbClr val="FF0000"/>
        </a:solidFill>
      </dgm:spPr>
      <dgm:t>
        <a:bodyPr/>
        <a:lstStyle/>
        <a:p>
          <a:pPr rtl="0"/>
          <a:r>
            <a:rPr lang="fr-CH" b="0" dirty="0" smtClean="0"/>
            <a:t>• Extra - ocular Motility (presence of strabismus)</a:t>
          </a:r>
          <a:endParaRPr lang="fr-CH" dirty="0"/>
        </a:p>
      </dgm:t>
    </dgm:pt>
    <dgm:pt modelId="{B1563AA0-0D99-2C47-BED7-3D9178036108}" type="parTrans" cxnId="{65ED8F5B-0EBC-254B-9169-6FB0B92C47B7}">
      <dgm:prSet/>
      <dgm:spPr/>
      <dgm:t>
        <a:bodyPr/>
        <a:lstStyle/>
        <a:p>
          <a:endParaRPr lang="en-US"/>
        </a:p>
      </dgm:t>
    </dgm:pt>
    <dgm:pt modelId="{6FE354C0-3A23-8344-A411-A0B8FF9C9065}" type="sibTrans" cxnId="{65ED8F5B-0EBC-254B-9169-6FB0B92C47B7}">
      <dgm:prSet/>
      <dgm:spPr/>
      <dgm:t>
        <a:bodyPr/>
        <a:lstStyle/>
        <a:p>
          <a:endParaRPr lang="en-US"/>
        </a:p>
      </dgm:t>
    </dgm:pt>
    <dgm:pt modelId="{2B7FCC72-EEA1-BA45-9D56-287E4FCECFB1}">
      <dgm:prSet/>
      <dgm:spPr>
        <a:solidFill>
          <a:srgbClr val="008000"/>
        </a:solidFill>
      </dgm:spPr>
      <dgm:t>
        <a:bodyPr/>
        <a:lstStyle/>
        <a:p>
          <a:pPr rtl="0"/>
          <a:r>
            <a:rPr lang="fr-CH" b="0" dirty="0" smtClean="0"/>
            <a:t>Indirect  Ophthalmoscopy</a:t>
          </a:r>
          <a:endParaRPr lang="fr-CH" dirty="0"/>
        </a:p>
      </dgm:t>
    </dgm:pt>
    <dgm:pt modelId="{B371B6B5-3DB4-8043-B1E5-344685F86F41}" type="parTrans" cxnId="{5F59A994-9147-8643-BA90-78E111CC574F}">
      <dgm:prSet/>
      <dgm:spPr/>
      <dgm:t>
        <a:bodyPr/>
        <a:lstStyle/>
        <a:p>
          <a:endParaRPr lang="en-US"/>
        </a:p>
      </dgm:t>
    </dgm:pt>
    <dgm:pt modelId="{617DAFDC-90EC-B84E-9C1F-26661851B597}" type="sibTrans" cxnId="{5F59A994-9147-8643-BA90-78E111CC574F}">
      <dgm:prSet/>
      <dgm:spPr/>
      <dgm:t>
        <a:bodyPr/>
        <a:lstStyle/>
        <a:p>
          <a:endParaRPr lang="en-US"/>
        </a:p>
      </dgm:t>
    </dgm:pt>
    <dgm:pt modelId="{05067933-D5F0-254C-A36F-0E8F9DD9153C}" type="pres">
      <dgm:prSet presAssocID="{CC1CA23C-ECD0-9443-9C7B-2EF633FC0E1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7700F9-3471-E944-97E4-B72139DA1A84}" type="pres">
      <dgm:prSet presAssocID="{8BB5599D-FA5D-2444-AF3D-5D83E342F01A}" presName="comp" presStyleCnt="0"/>
      <dgm:spPr/>
    </dgm:pt>
    <dgm:pt modelId="{1819D4EC-C2AE-B24E-AB50-507341CCAD0A}" type="pres">
      <dgm:prSet presAssocID="{8BB5599D-FA5D-2444-AF3D-5D83E342F01A}" presName="box" presStyleLbl="node1" presStyleIdx="0" presStyleCnt="4"/>
      <dgm:spPr/>
      <dgm:t>
        <a:bodyPr/>
        <a:lstStyle/>
        <a:p>
          <a:endParaRPr lang="en-US"/>
        </a:p>
      </dgm:t>
    </dgm:pt>
    <dgm:pt modelId="{B942E495-148E-214E-8062-135C16007A96}" type="pres">
      <dgm:prSet presAssocID="{8BB5599D-FA5D-2444-AF3D-5D83E342F01A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1EDD4A8-F3F4-AD40-BC7B-7593338FAB1D}" type="pres">
      <dgm:prSet presAssocID="{8BB5599D-FA5D-2444-AF3D-5D83E342F01A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5B0FC-7D2B-F049-B142-52763DC3C0CC}" type="pres">
      <dgm:prSet presAssocID="{4BC13598-803C-1546-A3D5-1B4CD5A83D74}" presName="spacer" presStyleCnt="0"/>
      <dgm:spPr/>
    </dgm:pt>
    <dgm:pt modelId="{8D06933F-0481-E940-96E1-24446EEB7528}" type="pres">
      <dgm:prSet presAssocID="{889E423D-F942-A845-9B51-22F50FEA13B6}" presName="comp" presStyleCnt="0"/>
      <dgm:spPr/>
    </dgm:pt>
    <dgm:pt modelId="{339C7F55-160C-3E43-88E1-56A26A116941}" type="pres">
      <dgm:prSet presAssocID="{889E423D-F942-A845-9B51-22F50FEA13B6}" presName="box" presStyleLbl="node1" presStyleIdx="1" presStyleCnt="4"/>
      <dgm:spPr/>
      <dgm:t>
        <a:bodyPr/>
        <a:lstStyle/>
        <a:p>
          <a:endParaRPr lang="en-US"/>
        </a:p>
      </dgm:t>
    </dgm:pt>
    <dgm:pt modelId="{45EDF98C-FFAB-0041-903D-B9837FA1673C}" type="pres">
      <dgm:prSet presAssocID="{889E423D-F942-A845-9B51-22F50FEA13B6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B5C40FC-D73C-3645-9AF0-7B6FF3BF4548}" type="pres">
      <dgm:prSet presAssocID="{889E423D-F942-A845-9B51-22F50FEA13B6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C9F131-E650-CE47-AF41-847AA8DDA918}" type="pres">
      <dgm:prSet presAssocID="{E21D7BB4-891C-FF4F-8F61-A958E8D78A2B}" presName="spacer" presStyleCnt="0"/>
      <dgm:spPr/>
    </dgm:pt>
    <dgm:pt modelId="{9D7BC81A-7845-9E43-ABAF-EC9BCEC8A341}" type="pres">
      <dgm:prSet presAssocID="{6977BAA6-4182-E14F-980A-863981E1F189}" presName="comp" presStyleCnt="0"/>
      <dgm:spPr/>
    </dgm:pt>
    <dgm:pt modelId="{C6721AEC-EE6E-5346-A9C2-ACC1D1037448}" type="pres">
      <dgm:prSet presAssocID="{6977BAA6-4182-E14F-980A-863981E1F189}" presName="box" presStyleLbl="node1" presStyleIdx="2" presStyleCnt="4"/>
      <dgm:spPr/>
      <dgm:t>
        <a:bodyPr/>
        <a:lstStyle/>
        <a:p>
          <a:endParaRPr lang="en-US"/>
        </a:p>
      </dgm:t>
    </dgm:pt>
    <dgm:pt modelId="{62F7C95D-2BA0-2A49-8752-214A51982BA6}" type="pres">
      <dgm:prSet presAssocID="{6977BAA6-4182-E14F-980A-863981E1F189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D606710-5FAC-FB4C-BF39-B160345850B2}" type="pres">
      <dgm:prSet presAssocID="{6977BAA6-4182-E14F-980A-863981E1F18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618D22-2093-9741-BA74-14EE3A6429B7}" type="pres">
      <dgm:prSet presAssocID="{6FE354C0-3A23-8344-A411-A0B8FF9C9065}" presName="spacer" presStyleCnt="0"/>
      <dgm:spPr/>
    </dgm:pt>
    <dgm:pt modelId="{251748B8-6E43-A948-A9B3-F43C11E4A588}" type="pres">
      <dgm:prSet presAssocID="{2B7FCC72-EEA1-BA45-9D56-287E4FCECFB1}" presName="comp" presStyleCnt="0"/>
      <dgm:spPr/>
    </dgm:pt>
    <dgm:pt modelId="{C482943D-556D-9D40-8BC1-D7929CE8E49E}" type="pres">
      <dgm:prSet presAssocID="{2B7FCC72-EEA1-BA45-9D56-287E4FCECFB1}" presName="box" presStyleLbl="node1" presStyleIdx="3" presStyleCnt="4"/>
      <dgm:spPr/>
      <dgm:t>
        <a:bodyPr/>
        <a:lstStyle/>
        <a:p>
          <a:endParaRPr lang="en-US"/>
        </a:p>
      </dgm:t>
    </dgm:pt>
    <dgm:pt modelId="{A4170C3B-DA25-954A-919F-22AB268A3470}" type="pres">
      <dgm:prSet presAssocID="{2B7FCC72-EEA1-BA45-9D56-287E4FCECFB1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E05E891-828A-6647-B6C9-7B8AD6122C5A}" type="pres">
      <dgm:prSet presAssocID="{2B7FCC72-EEA1-BA45-9D56-287E4FCECFB1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0A5BCE-E9B3-394B-87D5-1396949C5D3C}" type="presOf" srcId="{CC1CA23C-ECD0-9443-9C7B-2EF633FC0E18}" destId="{05067933-D5F0-254C-A36F-0E8F9DD9153C}" srcOrd="0" destOrd="0" presId="urn:microsoft.com/office/officeart/2005/8/layout/vList4"/>
    <dgm:cxn modelId="{E0D10421-98F1-5A41-8C19-2CB6D063B784}" type="presOf" srcId="{889E423D-F942-A845-9B51-22F50FEA13B6}" destId="{339C7F55-160C-3E43-88E1-56A26A116941}" srcOrd="0" destOrd="0" presId="urn:microsoft.com/office/officeart/2005/8/layout/vList4"/>
    <dgm:cxn modelId="{C09C3707-2986-9242-871B-441253462D58}" type="presOf" srcId="{8BB5599D-FA5D-2444-AF3D-5D83E342F01A}" destId="{D1EDD4A8-F3F4-AD40-BC7B-7593338FAB1D}" srcOrd="1" destOrd="0" presId="urn:microsoft.com/office/officeart/2005/8/layout/vList4"/>
    <dgm:cxn modelId="{1588DBB9-8A3E-7242-AD9A-29EC967BE6E8}" type="presOf" srcId="{889E423D-F942-A845-9B51-22F50FEA13B6}" destId="{2B5C40FC-D73C-3645-9AF0-7B6FF3BF4548}" srcOrd="1" destOrd="0" presId="urn:microsoft.com/office/officeart/2005/8/layout/vList4"/>
    <dgm:cxn modelId="{5F59A994-9147-8643-BA90-78E111CC574F}" srcId="{CC1CA23C-ECD0-9443-9C7B-2EF633FC0E18}" destId="{2B7FCC72-EEA1-BA45-9D56-287E4FCECFB1}" srcOrd="3" destOrd="0" parTransId="{B371B6B5-3DB4-8043-B1E5-344685F86F41}" sibTransId="{617DAFDC-90EC-B84E-9C1F-26661851B597}"/>
    <dgm:cxn modelId="{65ED8F5B-0EBC-254B-9169-6FB0B92C47B7}" srcId="{CC1CA23C-ECD0-9443-9C7B-2EF633FC0E18}" destId="{6977BAA6-4182-E14F-980A-863981E1F189}" srcOrd="2" destOrd="0" parTransId="{B1563AA0-0D99-2C47-BED7-3D9178036108}" sibTransId="{6FE354C0-3A23-8344-A411-A0B8FF9C9065}"/>
    <dgm:cxn modelId="{4094D66B-C47C-B64B-90AD-1F48BD7753C1}" type="presOf" srcId="{2B7FCC72-EEA1-BA45-9D56-287E4FCECFB1}" destId="{AE05E891-828A-6647-B6C9-7B8AD6122C5A}" srcOrd="1" destOrd="0" presId="urn:microsoft.com/office/officeart/2005/8/layout/vList4"/>
    <dgm:cxn modelId="{66636BB6-35A9-E345-A593-1BDACF56536C}" type="presOf" srcId="{8BB5599D-FA5D-2444-AF3D-5D83E342F01A}" destId="{1819D4EC-C2AE-B24E-AB50-507341CCAD0A}" srcOrd="0" destOrd="0" presId="urn:microsoft.com/office/officeart/2005/8/layout/vList4"/>
    <dgm:cxn modelId="{B695265C-A541-5049-93BD-27FD878004B5}" srcId="{CC1CA23C-ECD0-9443-9C7B-2EF633FC0E18}" destId="{889E423D-F942-A845-9B51-22F50FEA13B6}" srcOrd="1" destOrd="0" parTransId="{4C8247B8-F407-3F46-ACC5-CC5357DFE704}" sibTransId="{E21D7BB4-891C-FF4F-8F61-A958E8D78A2B}"/>
    <dgm:cxn modelId="{B0F15F7E-0158-834F-803A-72D461EDE44D}" type="presOf" srcId="{6977BAA6-4182-E14F-980A-863981E1F189}" destId="{0D606710-5FAC-FB4C-BF39-B160345850B2}" srcOrd="1" destOrd="0" presId="urn:microsoft.com/office/officeart/2005/8/layout/vList4"/>
    <dgm:cxn modelId="{D0EAF5FC-433E-5645-AD3E-4C1007A2FF68}" srcId="{CC1CA23C-ECD0-9443-9C7B-2EF633FC0E18}" destId="{8BB5599D-FA5D-2444-AF3D-5D83E342F01A}" srcOrd="0" destOrd="0" parTransId="{7DE04F40-9825-9047-942B-E6EDF7405C52}" sibTransId="{4BC13598-803C-1546-A3D5-1B4CD5A83D74}"/>
    <dgm:cxn modelId="{D27025EA-56E4-2042-B011-70D8714B364A}" type="presOf" srcId="{6977BAA6-4182-E14F-980A-863981E1F189}" destId="{C6721AEC-EE6E-5346-A9C2-ACC1D1037448}" srcOrd="0" destOrd="0" presId="urn:microsoft.com/office/officeart/2005/8/layout/vList4"/>
    <dgm:cxn modelId="{159E1D06-534A-0A44-A1A7-B78EE76686C6}" type="presOf" srcId="{2B7FCC72-EEA1-BA45-9D56-287E4FCECFB1}" destId="{C482943D-556D-9D40-8BC1-D7929CE8E49E}" srcOrd="0" destOrd="0" presId="urn:microsoft.com/office/officeart/2005/8/layout/vList4"/>
    <dgm:cxn modelId="{0C1B26FF-BB60-ED47-9ADF-53C6074AA464}" type="presParOf" srcId="{05067933-D5F0-254C-A36F-0E8F9DD9153C}" destId="{6C7700F9-3471-E944-97E4-B72139DA1A84}" srcOrd="0" destOrd="0" presId="urn:microsoft.com/office/officeart/2005/8/layout/vList4"/>
    <dgm:cxn modelId="{CDDD1FD7-B178-7F4C-9450-F37D0D1D40F2}" type="presParOf" srcId="{6C7700F9-3471-E944-97E4-B72139DA1A84}" destId="{1819D4EC-C2AE-B24E-AB50-507341CCAD0A}" srcOrd="0" destOrd="0" presId="urn:microsoft.com/office/officeart/2005/8/layout/vList4"/>
    <dgm:cxn modelId="{798446E9-7877-2D46-AEE8-66AF64D9CE7F}" type="presParOf" srcId="{6C7700F9-3471-E944-97E4-B72139DA1A84}" destId="{B942E495-148E-214E-8062-135C16007A96}" srcOrd="1" destOrd="0" presId="urn:microsoft.com/office/officeart/2005/8/layout/vList4"/>
    <dgm:cxn modelId="{B6637077-4264-744A-A128-26A392D2255F}" type="presParOf" srcId="{6C7700F9-3471-E944-97E4-B72139DA1A84}" destId="{D1EDD4A8-F3F4-AD40-BC7B-7593338FAB1D}" srcOrd="2" destOrd="0" presId="urn:microsoft.com/office/officeart/2005/8/layout/vList4"/>
    <dgm:cxn modelId="{3F06801E-3CB1-AD45-B9E5-FE980BB1CE7C}" type="presParOf" srcId="{05067933-D5F0-254C-A36F-0E8F9DD9153C}" destId="{D835B0FC-7D2B-F049-B142-52763DC3C0CC}" srcOrd="1" destOrd="0" presId="urn:microsoft.com/office/officeart/2005/8/layout/vList4"/>
    <dgm:cxn modelId="{1904CBD9-F0A9-1645-8BB3-DD7F591AC2C5}" type="presParOf" srcId="{05067933-D5F0-254C-A36F-0E8F9DD9153C}" destId="{8D06933F-0481-E940-96E1-24446EEB7528}" srcOrd="2" destOrd="0" presId="urn:microsoft.com/office/officeart/2005/8/layout/vList4"/>
    <dgm:cxn modelId="{74F24B0D-B495-4E42-B853-FD88DAD73AC2}" type="presParOf" srcId="{8D06933F-0481-E940-96E1-24446EEB7528}" destId="{339C7F55-160C-3E43-88E1-56A26A116941}" srcOrd="0" destOrd="0" presId="urn:microsoft.com/office/officeart/2005/8/layout/vList4"/>
    <dgm:cxn modelId="{860C3CAF-942E-5E47-B850-E08EB1BB0E04}" type="presParOf" srcId="{8D06933F-0481-E940-96E1-24446EEB7528}" destId="{45EDF98C-FFAB-0041-903D-B9837FA1673C}" srcOrd="1" destOrd="0" presId="urn:microsoft.com/office/officeart/2005/8/layout/vList4"/>
    <dgm:cxn modelId="{369BF18B-A705-9445-8B0A-A148CC76C930}" type="presParOf" srcId="{8D06933F-0481-E940-96E1-24446EEB7528}" destId="{2B5C40FC-D73C-3645-9AF0-7B6FF3BF4548}" srcOrd="2" destOrd="0" presId="urn:microsoft.com/office/officeart/2005/8/layout/vList4"/>
    <dgm:cxn modelId="{52544237-4C03-7F49-B615-C89651B0094C}" type="presParOf" srcId="{05067933-D5F0-254C-A36F-0E8F9DD9153C}" destId="{6FC9F131-E650-CE47-AF41-847AA8DDA918}" srcOrd="3" destOrd="0" presId="urn:microsoft.com/office/officeart/2005/8/layout/vList4"/>
    <dgm:cxn modelId="{13480E85-0EDC-1841-9925-58E757F24A45}" type="presParOf" srcId="{05067933-D5F0-254C-A36F-0E8F9DD9153C}" destId="{9D7BC81A-7845-9E43-ABAF-EC9BCEC8A341}" srcOrd="4" destOrd="0" presId="urn:microsoft.com/office/officeart/2005/8/layout/vList4"/>
    <dgm:cxn modelId="{88BEB800-EB26-F546-A151-07F52D7A0881}" type="presParOf" srcId="{9D7BC81A-7845-9E43-ABAF-EC9BCEC8A341}" destId="{C6721AEC-EE6E-5346-A9C2-ACC1D1037448}" srcOrd="0" destOrd="0" presId="urn:microsoft.com/office/officeart/2005/8/layout/vList4"/>
    <dgm:cxn modelId="{85BA0BFE-4D51-F141-8EF7-FFA0239DA8D9}" type="presParOf" srcId="{9D7BC81A-7845-9E43-ABAF-EC9BCEC8A341}" destId="{62F7C95D-2BA0-2A49-8752-214A51982BA6}" srcOrd="1" destOrd="0" presId="urn:microsoft.com/office/officeart/2005/8/layout/vList4"/>
    <dgm:cxn modelId="{A7032912-8C04-9C42-B45B-D53BD8B28D3B}" type="presParOf" srcId="{9D7BC81A-7845-9E43-ABAF-EC9BCEC8A341}" destId="{0D606710-5FAC-FB4C-BF39-B160345850B2}" srcOrd="2" destOrd="0" presId="urn:microsoft.com/office/officeart/2005/8/layout/vList4"/>
    <dgm:cxn modelId="{1B732550-3BD6-D745-AFEF-F824EE3B90C3}" type="presParOf" srcId="{05067933-D5F0-254C-A36F-0E8F9DD9153C}" destId="{E8618D22-2093-9741-BA74-14EE3A6429B7}" srcOrd="5" destOrd="0" presId="urn:microsoft.com/office/officeart/2005/8/layout/vList4"/>
    <dgm:cxn modelId="{FBD5CD77-0695-8D46-A75E-180858931E39}" type="presParOf" srcId="{05067933-D5F0-254C-A36F-0E8F9DD9153C}" destId="{251748B8-6E43-A948-A9B3-F43C11E4A588}" srcOrd="6" destOrd="0" presId="urn:microsoft.com/office/officeart/2005/8/layout/vList4"/>
    <dgm:cxn modelId="{4FA7D5F6-F5F9-604C-B9E3-32D34059D605}" type="presParOf" srcId="{251748B8-6E43-A948-A9B3-F43C11E4A588}" destId="{C482943D-556D-9D40-8BC1-D7929CE8E49E}" srcOrd="0" destOrd="0" presId="urn:microsoft.com/office/officeart/2005/8/layout/vList4"/>
    <dgm:cxn modelId="{FFD8CAD8-83CC-E443-B375-1DAE572A6BCB}" type="presParOf" srcId="{251748B8-6E43-A948-A9B3-F43C11E4A588}" destId="{A4170C3B-DA25-954A-919F-22AB268A3470}" srcOrd="1" destOrd="0" presId="urn:microsoft.com/office/officeart/2005/8/layout/vList4"/>
    <dgm:cxn modelId="{7359C581-86E1-5B48-9B4C-80099269287C}" type="presParOf" srcId="{251748B8-6E43-A948-A9B3-F43C11E4A588}" destId="{AE05E891-828A-6647-B6C9-7B8AD6122C5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DAF2DC6-D0AF-3548-92E0-E5F5E8747FD7}" type="doc">
      <dgm:prSet loTypeId="urn:microsoft.com/office/officeart/2005/8/layout/v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5FFF3F-2984-B14D-9566-060690CF9FCE}">
      <dgm:prSet/>
      <dgm:spPr>
        <a:solidFill>
          <a:schemeClr val="tx1"/>
        </a:solidFill>
      </dgm:spPr>
      <dgm:t>
        <a:bodyPr/>
        <a:lstStyle/>
        <a:p>
          <a:pPr algn="ctr" rtl="0"/>
          <a:r>
            <a:rPr lang="en-US" baseline="0" smtClean="0"/>
            <a:t>Patient screening</a:t>
          </a:r>
          <a:endParaRPr lang="en-US"/>
        </a:p>
      </dgm:t>
    </dgm:pt>
    <dgm:pt modelId="{4219D747-CCAA-5F48-8BFA-B2E92A7D618F}" type="parTrans" cxnId="{FB8402D5-A827-4748-8A06-E7DE782FB3EA}">
      <dgm:prSet/>
      <dgm:spPr/>
      <dgm:t>
        <a:bodyPr/>
        <a:lstStyle/>
        <a:p>
          <a:endParaRPr lang="en-US"/>
        </a:p>
      </dgm:t>
    </dgm:pt>
    <dgm:pt modelId="{1046F724-F6DC-784F-8EF9-8B5B87FC8FAA}" type="sibTrans" cxnId="{FB8402D5-A827-4748-8A06-E7DE782FB3EA}">
      <dgm:prSet/>
      <dgm:spPr/>
      <dgm:t>
        <a:bodyPr/>
        <a:lstStyle/>
        <a:p>
          <a:endParaRPr lang="en-US"/>
        </a:p>
      </dgm:t>
    </dgm:pt>
    <dgm:pt modelId="{2B52A0AE-017D-8B45-90A9-DD0B557A37F7}" type="pres">
      <dgm:prSet presAssocID="{BDAF2DC6-D0AF-3548-92E0-E5F5E8747F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4DA01-3670-8E42-AEC2-A45B5C120445}" type="pres">
      <dgm:prSet presAssocID="{ED5FFF3F-2984-B14D-9566-060690CF9F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8402D5-A827-4748-8A06-E7DE782FB3EA}" srcId="{BDAF2DC6-D0AF-3548-92E0-E5F5E8747FD7}" destId="{ED5FFF3F-2984-B14D-9566-060690CF9FCE}" srcOrd="0" destOrd="0" parTransId="{4219D747-CCAA-5F48-8BFA-B2E92A7D618F}" sibTransId="{1046F724-F6DC-784F-8EF9-8B5B87FC8FAA}"/>
    <dgm:cxn modelId="{38D4B4E6-8A9D-4648-93DA-F3166D7FF662}" type="presOf" srcId="{ED5FFF3F-2984-B14D-9566-060690CF9FCE}" destId="{A0A4DA01-3670-8E42-AEC2-A45B5C120445}" srcOrd="0" destOrd="0" presId="urn:microsoft.com/office/officeart/2005/8/layout/vList2"/>
    <dgm:cxn modelId="{AB3703C4-C242-084A-A12C-320AF9B2B51B}" type="presOf" srcId="{BDAF2DC6-D0AF-3548-92E0-E5F5E8747FD7}" destId="{2B52A0AE-017D-8B45-90A9-DD0B557A37F7}" srcOrd="0" destOrd="0" presId="urn:microsoft.com/office/officeart/2005/8/layout/vList2"/>
    <dgm:cxn modelId="{9EEA163F-E805-B249-9FE9-8611BE05EA29}" type="presParOf" srcId="{2B52A0AE-017D-8B45-90A9-DD0B557A37F7}" destId="{A0A4DA01-3670-8E42-AEC2-A45B5C1204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D319ECC-0BF0-5143-ABA1-FBEDB214F21E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259B8F-F3DC-9240-9E91-426E24D462B3}">
      <dgm:prSet/>
      <dgm:spPr>
        <a:solidFill>
          <a:srgbClr val="000090"/>
        </a:solidFill>
      </dgm:spPr>
      <dgm:t>
        <a:bodyPr/>
        <a:lstStyle/>
        <a:p>
          <a:pPr rtl="0"/>
          <a:r>
            <a:rPr lang="en-US" dirty="0" smtClean="0"/>
            <a:t>Perform visual function tests</a:t>
          </a:r>
          <a:endParaRPr lang="en-US" dirty="0"/>
        </a:p>
      </dgm:t>
    </dgm:pt>
    <dgm:pt modelId="{DA257784-3BBB-E849-BC65-1B8CE61D8CC5}" type="parTrans" cxnId="{8C332B5C-DD73-5C4F-A2C3-D123F51A28C1}">
      <dgm:prSet/>
      <dgm:spPr/>
      <dgm:t>
        <a:bodyPr/>
        <a:lstStyle/>
        <a:p>
          <a:endParaRPr lang="en-US"/>
        </a:p>
      </dgm:t>
    </dgm:pt>
    <dgm:pt modelId="{D8F91DC6-77AC-5E4C-8A58-732F14D7740A}" type="sibTrans" cxnId="{8C332B5C-DD73-5C4F-A2C3-D123F51A28C1}">
      <dgm:prSet/>
      <dgm:spPr/>
      <dgm:t>
        <a:bodyPr/>
        <a:lstStyle/>
        <a:p>
          <a:endParaRPr lang="en-US"/>
        </a:p>
      </dgm:t>
    </dgm:pt>
    <dgm:pt modelId="{689843EB-53BE-2B4A-B19E-E458CDDFC732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dirty="0" smtClean="0"/>
            <a:t>COLOUR Fundus PHOTO</a:t>
          </a:r>
          <a:endParaRPr lang="en-US" dirty="0"/>
        </a:p>
      </dgm:t>
    </dgm:pt>
    <dgm:pt modelId="{CBB3B7CE-99D0-0242-8934-02E097A1FF3E}" type="parTrans" cxnId="{A8BA6432-AE08-4B4A-B75D-33AEA7EA0A1B}">
      <dgm:prSet/>
      <dgm:spPr/>
      <dgm:t>
        <a:bodyPr/>
        <a:lstStyle/>
        <a:p>
          <a:endParaRPr lang="en-US"/>
        </a:p>
      </dgm:t>
    </dgm:pt>
    <dgm:pt modelId="{7DB42A3F-414F-404F-9C41-B875838A92E1}" type="sibTrans" cxnId="{A8BA6432-AE08-4B4A-B75D-33AEA7EA0A1B}">
      <dgm:prSet/>
      <dgm:spPr/>
      <dgm:t>
        <a:bodyPr/>
        <a:lstStyle/>
        <a:p>
          <a:endParaRPr lang="en-US"/>
        </a:p>
      </dgm:t>
    </dgm:pt>
    <dgm:pt modelId="{960127AD-624C-B748-8092-4F7C1722D224}">
      <dgm:prSet/>
      <dgm:spPr>
        <a:solidFill>
          <a:srgbClr val="3366FF"/>
        </a:solidFill>
      </dgm:spPr>
      <dgm:t>
        <a:bodyPr/>
        <a:lstStyle/>
        <a:p>
          <a:pPr rtl="0"/>
          <a:r>
            <a:rPr lang="en-US" dirty="0" smtClean="0"/>
            <a:t> </a:t>
          </a:r>
        </a:p>
        <a:p>
          <a:pPr rtl="0"/>
          <a:r>
            <a:rPr lang="en-US" dirty="0" smtClean="0"/>
            <a:t>OCT</a:t>
          </a:r>
          <a:endParaRPr lang="en-US" dirty="0"/>
        </a:p>
      </dgm:t>
    </dgm:pt>
    <dgm:pt modelId="{A0CDA4E9-9E0C-6B48-9148-0E688AF60A5D}" type="parTrans" cxnId="{50003893-89F6-C642-AB2D-21FFA56C3C80}">
      <dgm:prSet/>
      <dgm:spPr/>
      <dgm:t>
        <a:bodyPr/>
        <a:lstStyle/>
        <a:p>
          <a:endParaRPr lang="en-US"/>
        </a:p>
      </dgm:t>
    </dgm:pt>
    <dgm:pt modelId="{64B64D0D-878F-0543-899E-4CE25CA0BF0E}" type="sibTrans" cxnId="{50003893-89F6-C642-AB2D-21FFA56C3C80}">
      <dgm:prSet/>
      <dgm:spPr/>
      <dgm:t>
        <a:bodyPr/>
        <a:lstStyle/>
        <a:p>
          <a:endParaRPr lang="en-US"/>
        </a:p>
      </dgm:t>
    </dgm:pt>
    <dgm:pt modelId="{032E754B-8C60-B74F-8BD5-4277AF323B84}">
      <dgm:prSet/>
      <dgm:spPr>
        <a:solidFill>
          <a:srgbClr val="660066"/>
        </a:solidFill>
      </dgm:spPr>
      <dgm:t>
        <a:bodyPr/>
        <a:lstStyle/>
        <a:p>
          <a:pPr rtl="0"/>
          <a:r>
            <a:rPr lang="en-US" dirty="0" smtClean="0"/>
            <a:t> Ultrasound A scan and B scan</a:t>
          </a:r>
          <a:endParaRPr lang="en-US" dirty="0"/>
        </a:p>
      </dgm:t>
    </dgm:pt>
    <dgm:pt modelId="{F0FB1BB4-E4B4-6245-ADCD-609726C27E95}" type="parTrans" cxnId="{C4AF5FE7-8CB2-7F44-8F11-A799C47FDF88}">
      <dgm:prSet/>
      <dgm:spPr/>
      <dgm:t>
        <a:bodyPr/>
        <a:lstStyle/>
        <a:p>
          <a:endParaRPr lang="en-US"/>
        </a:p>
      </dgm:t>
    </dgm:pt>
    <dgm:pt modelId="{DA65B82E-CB6D-2C47-80F7-9E0E16BC0287}" type="sibTrans" cxnId="{C4AF5FE7-8CB2-7F44-8F11-A799C47FDF88}">
      <dgm:prSet/>
      <dgm:spPr/>
      <dgm:t>
        <a:bodyPr/>
        <a:lstStyle/>
        <a:p>
          <a:endParaRPr lang="en-US"/>
        </a:p>
      </dgm:t>
    </dgm:pt>
    <dgm:pt modelId="{CC604AFC-5749-9341-BACB-F37BE71875C6}" type="pres">
      <dgm:prSet presAssocID="{4D319ECC-0BF0-5143-ABA1-FBEDB214F2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05D418-1BD3-8140-8EB0-E7EADC962517}" type="pres">
      <dgm:prSet presAssocID="{19259B8F-F3DC-9240-9E91-426E24D462B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DF790-8EA3-AB4A-A421-DF8E98001D6C}" type="pres">
      <dgm:prSet presAssocID="{D8F91DC6-77AC-5E4C-8A58-732F14D7740A}" presName="spacer" presStyleCnt="0"/>
      <dgm:spPr/>
    </dgm:pt>
    <dgm:pt modelId="{24DE01BB-3AD7-F840-A994-C360DC080270}" type="pres">
      <dgm:prSet presAssocID="{689843EB-53BE-2B4A-B19E-E458CDDFC73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859B3-ED11-5740-B611-9189AAFF3038}" type="pres">
      <dgm:prSet presAssocID="{7DB42A3F-414F-404F-9C41-B875838A92E1}" presName="spacer" presStyleCnt="0"/>
      <dgm:spPr/>
    </dgm:pt>
    <dgm:pt modelId="{12C1C5C4-DF48-FD42-A3A3-F32279495227}" type="pres">
      <dgm:prSet presAssocID="{960127AD-624C-B748-8092-4F7C1722D22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EFC3B-2115-BF43-B286-C8F75890684F}" type="pres">
      <dgm:prSet presAssocID="{64B64D0D-878F-0543-899E-4CE25CA0BF0E}" presName="spacer" presStyleCnt="0"/>
      <dgm:spPr/>
    </dgm:pt>
    <dgm:pt modelId="{07AF6214-31C4-454B-85A8-92DAC3E9FBBE}" type="pres">
      <dgm:prSet presAssocID="{032E754B-8C60-B74F-8BD5-4277AF323B8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E11922-184A-104A-AEA6-5EDF85885789}" type="presOf" srcId="{4D319ECC-0BF0-5143-ABA1-FBEDB214F21E}" destId="{CC604AFC-5749-9341-BACB-F37BE71875C6}" srcOrd="0" destOrd="0" presId="urn:microsoft.com/office/officeart/2005/8/layout/vList2"/>
    <dgm:cxn modelId="{8C332B5C-DD73-5C4F-A2C3-D123F51A28C1}" srcId="{4D319ECC-0BF0-5143-ABA1-FBEDB214F21E}" destId="{19259B8F-F3DC-9240-9E91-426E24D462B3}" srcOrd="0" destOrd="0" parTransId="{DA257784-3BBB-E849-BC65-1B8CE61D8CC5}" sibTransId="{D8F91DC6-77AC-5E4C-8A58-732F14D7740A}"/>
    <dgm:cxn modelId="{DEB543A9-5C00-E34F-92AF-86C8B7B19A27}" type="presOf" srcId="{960127AD-624C-B748-8092-4F7C1722D224}" destId="{12C1C5C4-DF48-FD42-A3A3-F32279495227}" srcOrd="0" destOrd="0" presId="urn:microsoft.com/office/officeart/2005/8/layout/vList2"/>
    <dgm:cxn modelId="{50003893-89F6-C642-AB2D-21FFA56C3C80}" srcId="{4D319ECC-0BF0-5143-ABA1-FBEDB214F21E}" destId="{960127AD-624C-B748-8092-4F7C1722D224}" srcOrd="2" destOrd="0" parTransId="{A0CDA4E9-9E0C-6B48-9148-0E688AF60A5D}" sibTransId="{64B64D0D-878F-0543-899E-4CE25CA0BF0E}"/>
    <dgm:cxn modelId="{C4AF5FE7-8CB2-7F44-8F11-A799C47FDF88}" srcId="{4D319ECC-0BF0-5143-ABA1-FBEDB214F21E}" destId="{032E754B-8C60-B74F-8BD5-4277AF323B84}" srcOrd="3" destOrd="0" parTransId="{F0FB1BB4-E4B4-6245-ADCD-609726C27E95}" sibTransId="{DA65B82E-CB6D-2C47-80F7-9E0E16BC0287}"/>
    <dgm:cxn modelId="{A8BA6432-AE08-4B4A-B75D-33AEA7EA0A1B}" srcId="{4D319ECC-0BF0-5143-ABA1-FBEDB214F21E}" destId="{689843EB-53BE-2B4A-B19E-E458CDDFC732}" srcOrd="1" destOrd="0" parTransId="{CBB3B7CE-99D0-0242-8934-02E097A1FF3E}" sibTransId="{7DB42A3F-414F-404F-9C41-B875838A92E1}"/>
    <dgm:cxn modelId="{26BB6329-C548-9547-88FA-936E0E440258}" type="presOf" srcId="{19259B8F-F3DC-9240-9E91-426E24D462B3}" destId="{F805D418-1BD3-8140-8EB0-E7EADC962517}" srcOrd="0" destOrd="0" presId="urn:microsoft.com/office/officeart/2005/8/layout/vList2"/>
    <dgm:cxn modelId="{1B0F860B-50AA-834C-B6CE-0503D928FF2B}" type="presOf" srcId="{032E754B-8C60-B74F-8BD5-4277AF323B84}" destId="{07AF6214-31C4-454B-85A8-92DAC3E9FBBE}" srcOrd="0" destOrd="0" presId="urn:microsoft.com/office/officeart/2005/8/layout/vList2"/>
    <dgm:cxn modelId="{2DF5F094-B8DF-8243-90F8-39D9B45F764D}" type="presOf" srcId="{689843EB-53BE-2B4A-B19E-E458CDDFC732}" destId="{24DE01BB-3AD7-F840-A994-C360DC080270}" srcOrd="0" destOrd="0" presId="urn:microsoft.com/office/officeart/2005/8/layout/vList2"/>
    <dgm:cxn modelId="{5AAEE048-A846-E347-B1F7-39B63C354B16}" type="presParOf" srcId="{CC604AFC-5749-9341-BACB-F37BE71875C6}" destId="{F805D418-1BD3-8140-8EB0-E7EADC962517}" srcOrd="0" destOrd="0" presId="urn:microsoft.com/office/officeart/2005/8/layout/vList2"/>
    <dgm:cxn modelId="{DF52CBC9-0201-334D-9136-D9A7B739530E}" type="presParOf" srcId="{CC604AFC-5749-9341-BACB-F37BE71875C6}" destId="{F9BDF790-8EA3-AB4A-A421-DF8E98001D6C}" srcOrd="1" destOrd="0" presId="urn:microsoft.com/office/officeart/2005/8/layout/vList2"/>
    <dgm:cxn modelId="{EE106D96-AB94-0643-9011-3E1BC184280D}" type="presParOf" srcId="{CC604AFC-5749-9341-BACB-F37BE71875C6}" destId="{24DE01BB-3AD7-F840-A994-C360DC080270}" srcOrd="2" destOrd="0" presId="urn:microsoft.com/office/officeart/2005/8/layout/vList2"/>
    <dgm:cxn modelId="{FE08523D-119D-BA4A-B7A7-B26BFEB1315D}" type="presParOf" srcId="{CC604AFC-5749-9341-BACB-F37BE71875C6}" destId="{1FB859B3-ED11-5740-B611-9189AAFF3038}" srcOrd="3" destOrd="0" presId="urn:microsoft.com/office/officeart/2005/8/layout/vList2"/>
    <dgm:cxn modelId="{F9AE47BF-4DAF-074C-9DEE-37430C2FC5AB}" type="presParOf" srcId="{CC604AFC-5749-9341-BACB-F37BE71875C6}" destId="{12C1C5C4-DF48-FD42-A3A3-F32279495227}" srcOrd="4" destOrd="0" presId="urn:microsoft.com/office/officeart/2005/8/layout/vList2"/>
    <dgm:cxn modelId="{A16710E0-4E49-B848-B731-5A9EC3410CD9}" type="presParOf" srcId="{CC604AFC-5749-9341-BACB-F37BE71875C6}" destId="{55AEFC3B-2115-BF43-B286-C8F75890684F}" srcOrd="5" destOrd="0" presId="urn:microsoft.com/office/officeart/2005/8/layout/vList2"/>
    <dgm:cxn modelId="{4E815AD3-7469-2A4C-A443-327C230BF830}" type="presParOf" srcId="{CC604AFC-5749-9341-BACB-F37BE71875C6}" destId="{07AF6214-31C4-454B-85A8-92DAC3E9FBB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8B37A12-2CBE-8C44-972F-4CF30F6FF52D}" type="doc">
      <dgm:prSet loTypeId="urn:microsoft.com/office/officeart/2005/8/layout/vList3" loCatId="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55C69BC-4FDE-B04D-AF76-63F0C1DB6051}">
      <dgm:prSet/>
      <dgm:spPr/>
      <dgm:t>
        <a:bodyPr/>
        <a:lstStyle/>
        <a:p>
          <a:pPr rtl="0"/>
          <a:r>
            <a:rPr lang="en-US" baseline="0" smtClean="0"/>
            <a:t>Imaging – Clinical Considerations</a:t>
          </a:r>
          <a:endParaRPr lang="en-US"/>
        </a:p>
      </dgm:t>
    </dgm:pt>
    <dgm:pt modelId="{4A024BC4-572D-6740-9C7D-65B378B3B960}" type="parTrans" cxnId="{02FB49CA-E3C1-E34B-ADE2-9CDBC3EF5CA5}">
      <dgm:prSet/>
      <dgm:spPr/>
      <dgm:t>
        <a:bodyPr/>
        <a:lstStyle/>
        <a:p>
          <a:endParaRPr lang="en-US"/>
        </a:p>
      </dgm:t>
    </dgm:pt>
    <dgm:pt modelId="{C1B1BC33-89E2-2945-B98A-D3035FE7FB52}" type="sibTrans" cxnId="{02FB49CA-E3C1-E34B-ADE2-9CDBC3EF5CA5}">
      <dgm:prSet/>
      <dgm:spPr/>
      <dgm:t>
        <a:bodyPr/>
        <a:lstStyle/>
        <a:p>
          <a:endParaRPr lang="en-US"/>
        </a:p>
      </dgm:t>
    </dgm:pt>
    <dgm:pt modelId="{F35DF889-EF79-F64F-B197-3A8D07D4BF9C}" type="pres">
      <dgm:prSet presAssocID="{A8B37A12-2CBE-8C44-972F-4CF30F6FF52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03A1BE-3168-CE40-8FD5-ED9E72DCD9C5}" type="pres">
      <dgm:prSet presAssocID="{F55C69BC-4FDE-B04D-AF76-63F0C1DB6051}" presName="composite" presStyleCnt="0"/>
      <dgm:spPr/>
    </dgm:pt>
    <dgm:pt modelId="{5A176065-5566-B942-A9AA-4BB4B41AB0CF}" type="pres">
      <dgm:prSet presAssocID="{F55C69BC-4FDE-B04D-AF76-63F0C1DB6051}" presName="imgShp" presStyleLbl="fgImgPlace1" presStyleIdx="0" presStyleCnt="1"/>
      <dgm:spPr/>
    </dgm:pt>
    <dgm:pt modelId="{AF31C84E-CB74-6740-8C5A-81E437530B00}" type="pres">
      <dgm:prSet presAssocID="{F55C69BC-4FDE-B04D-AF76-63F0C1DB6051}" presName="txShp" presStyleLbl="node1" presStyleIdx="0" presStyleCnt="1" custScaleX="1448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B33AB8-C089-1B49-AA6C-8B06F1FD23D4}" type="presOf" srcId="{A8B37A12-2CBE-8C44-972F-4CF30F6FF52D}" destId="{F35DF889-EF79-F64F-B197-3A8D07D4BF9C}" srcOrd="0" destOrd="0" presId="urn:microsoft.com/office/officeart/2005/8/layout/vList3"/>
    <dgm:cxn modelId="{02FB49CA-E3C1-E34B-ADE2-9CDBC3EF5CA5}" srcId="{A8B37A12-2CBE-8C44-972F-4CF30F6FF52D}" destId="{F55C69BC-4FDE-B04D-AF76-63F0C1DB6051}" srcOrd="0" destOrd="0" parTransId="{4A024BC4-572D-6740-9C7D-65B378B3B960}" sibTransId="{C1B1BC33-89E2-2945-B98A-D3035FE7FB52}"/>
    <dgm:cxn modelId="{CC9BB7C9-3FE7-E444-8DA3-0FE2F731F3FD}" type="presOf" srcId="{F55C69BC-4FDE-B04D-AF76-63F0C1DB6051}" destId="{AF31C84E-CB74-6740-8C5A-81E437530B00}" srcOrd="0" destOrd="0" presId="urn:microsoft.com/office/officeart/2005/8/layout/vList3"/>
    <dgm:cxn modelId="{F79576AC-6324-3D4A-B3FB-7BCE7F417DBD}" type="presParOf" srcId="{F35DF889-EF79-F64F-B197-3A8D07D4BF9C}" destId="{A003A1BE-3168-CE40-8FD5-ED9E72DCD9C5}" srcOrd="0" destOrd="0" presId="urn:microsoft.com/office/officeart/2005/8/layout/vList3"/>
    <dgm:cxn modelId="{4E89DA69-B6E9-E043-8F69-17E35B8D0F66}" type="presParOf" srcId="{A003A1BE-3168-CE40-8FD5-ED9E72DCD9C5}" destId="{5A176065-5566-B942-A9AA-4BB4B41AB0CF}" srcOrd="0" destOrd="0" presId="urn:microsoft.com/office/officeart/2005/8/layout/vList3"/>
    <dgm:cxn modelId="{D64BFAD8-5B2C-894B-B149-DEEC366149E5}" type="presParOf" srcId="{A003A1BE-3168-CE40-8FD5-ED9E72DCD9C5}" destId="{AF31C84E-CB74-6740-8C5A-81E437530B0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2087F61-3C13-0E4F-9E41-8F555ACEB4A9}" type="doc">
      <dgm:prSet loTypeId="urn:microsoft.com/office/officeart/2005/8/layout/list1" loCatId="" qsTypeId="urn:microsoft.com/office/officeart/2005/8/quickstyle/simple4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FF315701-CB82-A446-A145-E957B74BEC72}">
      <dgm:prSet custT="1"/>
      <dgm:spPr>
        <a:solidFill>
          <a:schemeClr val="tx1"/>
        </a:solidFill>
      </dgm:spPr>
      <dgm:t>
        <a:bodyPr/>
        <a:lstStyle/>
        <a:p>
          <a:pPr algn="ctr" rtl="0"/>
          <a:r>
            <a:rPr lang="en-US" sz="3600" b="1" baseline="0" dirty="0" smtClean="0">
              <a:solidFill>
                <a:srgbClr val="FFFF00"/>
              </a:solidFill>
            </a:rPr>
            <a:t>Exclusion criteria</a:t>
          </a:r>
          <a:endParaRPr lang="en-US" sz="3600" b="1" dirty="0">
            <a:solidFill>
              <a:srgbClr val="FFFF00"/>
            </a:solidFill>
          </a:endParaRPr>
        </a:p>
      </dgm:t>
    </dgm:pt>
    <dgm:pt modelId="{BEBCE285-A3F0-6F4A-A09D-A93DD830BB35}" type="parTrans" cxnId="{AD5F75ED-0BC8-7F42-9033-3C1F14C072FB}">
      <dgm:prSet/>
      <dgm:spPr/>
      <dgm:t>
        <a:bodyPr/>
        <a:lstStyle/>
        <a:p>
          <a:endParaRPr lang="en-US"/>
        </a:p>
      </dgm:t>
    </dgm:pt>
    <dgm:pt modelId="{C9F419D6-A2EF-204E-ADB2-24F2BEA13855}" type="sibTrans" cxnId="{AD5F75ED-0BC8-7F42-9033-3C1F14C072FB}">
      <dgm:prSet/>
      <dgm:spPr/>
      <dgm:t>
        <a:bodyPr/>
        <a:lstStyle/>
        <a:p>
          <a:endParaRPr lang="en-US"/>
        </a:p>
      </dgm:t>
    </dgm:pt>
    <dgm:pt modelId="{25E2F1E8-9CB5-124A-8505-98D2CD02EB86}" type="pres">
      <dgm:prSet presAssocID="{42087F61-3C13-0E4F-9E41-8F555ACEB4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30E525-5FEF-694E-A670-F270550E31B8}" type="pres">
      <dgm:prSet presAssocID="{FF315701-CB82-A446-A145-E957B74BEC72}" presName="parentLin" presStyleCnt="0"/>
      <dgm:spPr/>
      <dgm:t>
        <a:bodyPr/>
        <a:lstStyle/>
        <a:p>
          <a:endParaRPr lang="en-US"/>
        </a:p>
      </dgm:t>
    </dgm:pt>
    <dgm:pt modelId="{60ACA87A-360A-644F-A5F8-03EB97EDD4F3}" type="pres">
      <dgm:prSet presAssocID="{FF315701-CB82-A446-A145-E957B74BEC72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D2AAA42E-29DD-0042-8DEE-A576A10FABF1}" type="pres">
      <dgm:prSet presAssocID="{FF315701-CB82-A446-A145-E957B74BEC7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2F3B5-A584-AD4F-8968-21D070CF73E0}" type="pres">
      <dgm:prSet presAssocID="{FF315701-CB82-A446-A145-E957B74BEC72}" presName="negativeSpace" presStyleCnt="0"/>
      <dgm:spPr/>
      <dgm:t>
        <a:bodyPr/>
        <a:lstStyle/>
        <a:p>
          <a:endParaRPr lang="en-US"/>
        </a:p>
      </dgm:t>
    </dgm:pt>
    <dgm:pt modelId="{6CF83937-714D-F043-85B7-6FDEAB0135F5}" type="pres">
      <dgm:prSet presAssocID="{FF315701-CB82-A446-A145-E957B74BEC72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AE7CB7-85C9-2D4F-8537-DF8BB1FA7AB2}" type="presOf" srcId="{FF315701-CB82-A446-A145-E957B74BEC72}" destId="{60ACA87A-360A-644F-A5F8-03EB97EDD4F3}" srcOrd="0" destOrd="0" presId="urn:microsoft.com/office/officeart/2005/8/layout/list1"/>
    <dgm:cxn modelId="{8DB90D69-EFBE-4D46-9B67-F8F27EC7CCAE}" type="presOf" srcId="{42087F61-3C13-0E4F-9E41-8F555ACEB4A9}" destId="{25E2F1E8-9CB5-124A-8505-98D2CD02EB86}" srcOrd="0" destOrd="0" presId="urn:microsoft.com/office/officeart/2005/8/layout/list1"/>
    <dgm:cxn modelId="{AD5F75ED-0BC8-7F42-9033-3C1F14C072FB}" srcId="{42087F61-3C13-0E4F-9E41-8F555ACEB4A9}" destId="{FF315701-CB82-A446-A145-E957B74BEC72}" srcOrd="0" destOrd="0" parTransId="{BEBCE285-A3F0-6F4A-A09D-A93DD830BB35}" sibTransId="{C9F419D6-A2EF-204E-ADB2-24F2BEA13855}"/>
    <dgm:cxn modelId="{93E0B9D8-DA2C-0840-AD68-4CB7C679357C}" type="presOf" srcId="{FF315701-CB82-A446-A145-E957B74BEC72}" destId="{D2AAA42E-29DD-0042-8DEE-A576A10FABF1}" srcOrd="1" destOrd="0" presId="urn:microsoft.com/office/officeart/2005/8/layout/list1"/>
    <dgm:cxn modelId="{5FE7D9D4-4CEF-9F46-A73D-E7BC3C9517F1}" type="presParOf" srcId="{25E2F1E8-9CB5-124A-8505-98D2CD02EB86}" destId="{C230E525-5FEF-694E-A670-F270550E31B8}" srcOrd="0" destOrd="0" presId="urn:microsoft.com/office/officeart/2005/8/layout/list1"/>
    <dgm:cxn modelId="{D64BCAA2-683C-364D-929E-8406C260165B}" type="presParOf" srcId="{C230E525-5FEF-694E-A670-F270550E31B8}" destId="{60ACA87A-360A-644F-A5F8-03EB97EDD4F3}" srcOrd="0" destOrd="0" presId="urn:microsoft.com/office/officeart/2005/8/layout/list1"/>
    <dgm:cxn modelId="{113C5600-647F-1A4B-B231-2FF0FBA040BB}" type="presParOf" srcId="{C230E525-5FEF-694E-A670-F270550E31B8}" destId="{D2AAA42E-29DD-0042-8DEE-A576A10FABF1}" srcOrd="1" destOrd="0" presId="urn:microsoft.com/office/officeart/2005/8/layout/list1"/>
    <dgm:cxn modelId="{EEE333ED-A4B8-8543-BF53-6EA19102EE50}" type="presParOf" srcId="{25E2F1E8-9CB5-124A-8505-98D2CD02EB86}" destId="{BFF2F3B5-A584-AD4F-8968-21D070CF73E0}" srcOrd="1" destOrd="0" presId="urn:microsoft.com/office/officeart/2005/8/layout/list1"/>
    <dgm:cxn modelId="{9A6E7128-7200-4D41-9F4A-9137FDC03728}" type="presParOf" srcId="{25E2F1E8-9CB5-124A-8505-98D2CD02EB86}" destId="{6CF83937-714D-F043-85B7-6FDEAB0135F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59CA470-E18E-264B-8079-73236A8D9592}" type="doc">
      <dgm:prSet loTypeId="urn:microsoft.com/office/officeart/2005/8/layout/process4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5682AE-072B-D046-904D-BB1E29A47D76}">
      <dgm:prSet/>
      <dgm:spPr>
        <a:solidFill>
          <a:srgbClr val="660066"/>
        </a:solidFill>
      </dgm:spPr>
      <dgm:t>
        <a:bodyPr/>
        <a:lstStyle/>
        <a:p>
          <a:pPr rtl="0"/>
          <a:r>
            <a:rPr lang="en-US" dirty="0" smtClean="0"/>
            <a:t>1-Ocular diseases damaging the inner retina (</a:t>
          </a:r>
          <a:r>
            <a:rPr lang="en-US" i="1" dirty="0" err="1" smtClean="0"/>
            <a:t>CRAO,CRVO,Advanced</a:t>
          </a:r>
          <a:r>
            <a:rPr lang="en-US" i="1" dirty="0" smtClean="0"/>
            <a:t> </a:t>
          </a:r>
          <a:r>
            <a:rPr lang="en-US" i="1" dirty="0" err="1" smtClean="0"/>
            <a:t>DM,Optic</a:t>
          </a:r>
          <a:r>
            <a:rPr lang="en-US" i="1" dirty="0" smtClean="0"/>
            <a:t> nerve </a:t>
          </a:r>
          <a:r>
            <a:rPr lang="en-US" i="1" dirty="0" err="1" smtClean="0"/>
            <a:t>disease,TRAUMA,Hx</a:t>
          </a:r>
          <a:r>
            <a:rPr lang="en-US" i="1" dirty="0" smtClean="0"/>
            <a:t> of RD op glaucoma shunt</a:t>
          </a:r>
          <a:r>
            <a:rPr lang="en-US" dirty="0" smtClean="0"/>
            <a:t>..)</a:t>
          </a:r>
          <a:endParaRPr lang="en-US" dirty="0"/>
        </a:p>
      </dgm:t>
    </dgm:pt>
    <dgm:pt modelId="{1D4D95B4-2BBF-5944-BDA6-700C299BABC0}" type="parTrans" cxnId="{422E1BF4-4C69-1543-AA18-9A386E48168A}">
      <dgm:prSet/>
      <dgm:spPr/>
      <dgm:t>
        <a:bodyPr/>
        <a:lstStyle/>
        <a:p>
          <a:endParaRPr lang="en-US"/>
        </a:p>
      </dgm:t>
    </dgm:pt>
    <dgm:pt modelId="{690F9C98-2EC8-7E43-AEFE-B1B2CECAA646}" type="sibTrans" cxnId="{422E1BF4-4C69-1543-AA18-9A386E48168A}">
      <dgm:prSet/>
      <dgm:spPr/>
      <dgm:t>
        <a:bodyPr/>
        <a:lstStyle/>
        <a:p>
          <a:endParaRPr lang="en-US"/>
        </a:p>
      </dgm:t>
    </dgm:pt>
    <dgm:pt modelId="{249D4280-E994-7846-9977-A26433046344}">
      <dgm:prSet/>
      <dgm:spPr>
        <a:solidFill>
          <a:srgbClr val="000090"/>
        </a:solidFill>
      </dgm:spPr>
      <dgm:t>
        <a:bodyPr/>
        <a:lstStyle/>
        <a:p>
          <a:pPr rtl="0"/>
          <a:r>
            <a:rPr lang="en-US" dirty="0" smtClean="0"/>
            <a:t>2-Conditions affecting </a:t>
          </a:r>
          <a:r>
            <a:rPr lang="en-US" dirty="0" err="1" smtClean="0"/>
            <a:t>visualisation</a:t>
          </a:r>
          <a:r>
            <a:rPr lang="en-US" dirty="0" smtClean="0"/>
            <a:t> of the retina      </a:t>
          </a:r>
          <a:r>
            <a:rPr lang="en-US" b="0" dirty="0" smtClean="0"/>
            <a:t>like </a:t>
          </a:r>
          <a:r>
            <a:rPr lang="en-US" b="1" u="sng" dirty="0" smtClean="0">
              <a:solidFill>
                <a:srgbClr val="FFFF00"/>
              </a:solidFill>
            </a:rPr>
            <a:t>corneal opacity</a:t>
          </a:r>
          <a:endParaRPr lang="en-US" b="1" u="sng" dirty="0">
            <a:solidFill>
              <a:srgbClr val="FFFF00"/>
            </a:solidFill>
          </a:endParaRPr>
        </a:p>
      </dgm:t>
    </dgm:pt>
    <dgm:pt modelId="{766A9A99-AECB-4044-AA5F-4FC3541B0E9C}" type="parTrans" cxnId="{35232DE2-288D-F24D-A795-436E89006DAF}">
      <dgm:prSet/>
      <dgm:spPr/>
      <dgm:t>
        <a:bodyPr/>
        <a:lstStyle/>
        <a:p>
          <a:endParaRPr lang="en-US"/>
        </a:p>
      </dgm:t>
    </dgm:pt>
    <dgm:pt modelId="{2C8BC0E2-D8FF-4D46-8D5B-474FE69356B3}" type="sibTrans" cxnId="{35232DE2-288D-F24D-A795-436E89006DAF}">
      <dgm:prSet/>
      <dgm:spPr/>
      <dgm:t>
        <a:bodyPr/>
        <a:lstStyle/>
        <a:p>
          <a:endParaRPr lang="en-US"/>
        </a:p>
      </dgm:t>
    </dgm:pt>
    <dgm:pt modelId="{FF9D82B2-68F2-9E40-8CA7-CD756894CA89}">
      <dgm:prSet custT="1"/>
      <dgm:spPr>
        <a:solidFill>
          <a:srgbClr val="0000FF"/>
        </a:solidFill>
        <a:ln>
          <a:solidFill>
            <a:srgbClr val="3366FF"/>
          </a:solidFill>
        </a:ln>
      </dgm:spPr>
      <dgm:t>
        <a:bodyPr/>
        <a:lstStyle/>
        <a:p>
          <a:pPr rtl="0"/>
          <a:r>
            <a:rPr lang="en-US" sz="2500" dirty="0" smtClean="0"/>
            <a:t>3-Conditions that  predispose to     </a:t>
          </a:r>
          <a:r>
            <a:rPr lang="en-US" sz="2800" b="1" u="sng" dirty="0" smtClean="0">
              <a:solidFill>
                <a:srgbClr val="FFFF00"/>
              </a:solidFill>
            </a:rPr>
            <a:t>eye rubbing</a:t>
          </a:r>
          <a:endParaRPr lang="en-US" sz="2800" b="1" u="sng" dirty="0">
            <a:solidFill>
              <a:srgbClr val="FFFF00"/>
            </a:solidFill>
          </a:endParaRPr>
        </a:p>
      </dgm:t>
    </dgm:pt>
    <dgm:pt modelId="{F9F4DD8E-5123-5445-9FE4-9BED87B15485}" type="parTrans" cxnId="{4D84A53B-63F3-0C43-A9AF-2DF10124756F}">
      <dgm:prSet/>
      <dgm:spPr/>
      <dgm:t>
        <a:bodyPr/>
        <a:lstStyle/>
        <a:p>
          <a:endParaRPr lang="en-US"/>
        </a:p>
      </dgm:t>
    </dgm:pt>
    <dgm:pt modelId="{88E1919B-7AC7-394D-9A60-ED0F0C8D03DD}" type="sibTrans" cxnId="{4D84A53B-63F3-0C43-A9AF-2DF10124756F}">
      <dgm:prSet/>
      <dgm:spPr/>
      <dgm:t>
        <a:bodyPr/>
        <a:lstStyle/>
        <a:p>
          <a:endParaRPr lang="en-US"/>
        </a:p>
      </dgm:t>
    </dgm:pt>
    <dgm:pt modelId="{54E5E280-D7B1-764E-B8A5-7563C6215D27}" type="pres">
      <dgm:prSet presAssocID="{159CA470-E18E-264B-8079-73236A8D9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682F06-1DAA-0944-84DC-14AF2259F767}" type="pres">
      <dgm:prSet presAssocID="{FF9D82B2-68F2-9E40-8CA7-CD756894CA89}" presName="boxAndChildren" presStyleCnt="0"/>
      <dgm:spPr/>
    </dgm:pt>
    <dgm:pt modelId="{CA3FD1AC-B497-404B-9A23-8702C3859ED2}" type="pres">
      <dgm:prSet presAssocID="{FF9D82B2-68F2-9E40-8CA7-CD756894CA89}" presName="parentTextBox" presStyleLbl="node1" presStyleIdx="0" presStyleCnt="3"/>
      <dgm:spPr/>
      <dgm:t>
        <a:bodyPr/>
        <a:lstStyle/>
        <a:p>
          <a:endParaRPr lang="en-US"/>
        </a:p>
      </dgm:t>
    </dgm:pt>
    <dgm:pt modelId="{6930E8D9-DF0D-F547-864C-016D694C8708}" type="pres">
      <dgm:prSet presAssocID="{2C8BC0E2-D8FF-4D46-8D5B-474FE69356B3}" presName="sp" presStyleCnt="0"/>
      <dgm:spPr/>
    </dgm:pt>
    <dgm:pt modelId="{E9DDA99F-0522-CA44-8437-4B206636C39F}" type="pres">
      <dgm:prSet presAssocID="{249D4280-E994-7846-9977-A26433046344}" presName="arrowAndChildren" presStyleCnt="0"/>
      <dgm:spPr/>
    </dgm:pt>
    <dgm:pt modelId="{0768F766-0D76-DF4F-A674-43FF6FEF08F2}" type="pres">
      <dgm:prSet presAssocID="{249D4280-E994-7846-9977-A26433046344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C9A92F8F-7543-5441-8C55-FD7BF46AA521}" type="pres">
      <dgm:prSet presAssocID="{690F9C98-2EC8-7E43-AEFE-B1B2CECAA646}" presName="sp" presStyleCnt="0"/>
      <dgm:spPr/>
    </dgm:pt>
    <dgm:pt modelId="{BA5230DE-40EE-3D4C-BD9D-00D144AFAB36}" type="pres">
      <dgm:prSet presAssocID="{4F5682AE-072B-D046-904D-BB1E29A47D76}" presName="arrowAndChildren" presStyleCnt="0"/>
      <dgm:spPr/>
    </dgm:pt>
    <dgm:pt modelId="{F164AA30-5DF1-9C49-954A-4E315AAA7608}" type="pres">
      <dgm:prSet presAssocID="{4F5682AE-072B-D046-904D-BB1E29A47D76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01440895-9761-6944-8AC1-B384CA80CDE7}" type="presOf" srcId="{249D4280-E994-7846-9977-A26433046344}" destId="{0768F766-0D76-DF4F-A674-43FF6FEF08F2}" srcOrd="0" destOrd="0" presId="urn:microsoft.com/office/officeart/2005/8/layout/process4"/>
    <dgm:cxn modelId="{4D84A53B-63F3-0C43-A9AF-2DF10124756F}" srcId="{159CA470-E18E-264B-8079-73236A8D9592}" destId="{FF9D82B2-68F2-9E40-8CA7-CD756894CA89}" srcOrd="2" destOrd="0" parTransId="{F9F4DD8E-5123-5445-9FE4-9BED87B15485}" sibTransId="{88E1919B-7AC7-394D-9A60-ED0F0C8D03DD}"/>
    <dgm:cxn modelId="{5491A936-ED2B-E944-B430-344461AD57FB}" type="presOf" srcId="{4F5682AE-072B-D046-904D-BB1E29A47D76}" destId="{F164AA30-5DF1-9C49-954A-4E315AAA7608}" srcOrd="0" destOrd="0" presId="urn:microsoft.com/office/officeart/2005/8/layout/process4"/>
    <dgm:cxn modelId="{850A8FCC-2697-1A4C-A8BE-9A2A402DD632}" type="presOf" srcId="{159CA470-E18E-264B-8079-73236A8D9592}" destId="{54E5E280-D7B1-764E-B8A5-7563C6215D27}" srcOrd="0" destOrd="0" presId="urn:microsoft.com/office/officeart/2005/8/layout/process4"/>
    <dgm:cxn modelId="{35232DE2-288D-F24D-A795-436E89006DAF}" srcId="{159CA470-E18E-264B-8079-73236A8D9592}" destId="{249D4280-E994-7846-9977-A26433046344}" srcOrd="1" destOrd="0" parTransId="{766A9A99-AECB-4044-AA5F-4FC3541B0E9C}" sibTransId="{2C8BC0E2-D8FF-4D46-8D5B-474FE69356B3}"/>
    <dgm:cxn modelId="{F7A103EF-673E-C54F-B5BA-EF6A73879F21}" type="presOf" srcId="{FF9D82B2-68F2-9E40-8CA7-CD756894CA89}" destId="{CA3FD1AC-B497-404B-9A23-8702C3859ED2}" srcOrd="0" destOrd="0" presId="urn:microsoft.com/office/officeart/2005/8/layout/process4"/>
    <dgm:cxn modelId="{422E1BF4-4C69-1543-AA18-9A386E48168A}" srcId="{159CA470-E18E-264B-8079-73236A8D9592}" destId="{4F5682AE-072B-D046-904D-BB1E29A47D76}" srcOrd="0" destOrd="0" parTransId="{1D4D95B4-2BBF-5944-BDA6-700C299BABC0}" sibTransId="{690F9C98-2EC8-7E43-AEFE-B1B2CECAA646}"/>
    <dgm:cxn modelId="{75A9D140-BAA7-FF40-A0B1-535C46501D29}" type="presParOf" srcId="{54E5E280-D7B1-764E-B8A5-7563C6215D27}" destId="{B8682F06-1DAA-0944-84DC-14AF2259F767}" srcOrd="0" destOrd="0" presId="urn:microsoft.com/office/officeart/2005/8/layout/process4"/>
    <dgm:cxn modelId="{583DB774-A67C-2943-8654-91C602D47785}" type="presParOf" srcId="{B8682F06-1DAA-0944-84DC-14AF2259F767}" destId="{CA3FD1AC-B497-404B-9A23-8702C3859ED2}" srcOrd="0" destOrd="0" presId="urn:microsoft.com/office/officeart/2005/8/layout/process4"/>
    <dgm:cxn modelId="{00574B5F-9C81-304E-834B-AF36ED2F0991}" type="presParOf" srcId="{54E5E280-D7B1-764E-B8A5-7563C6215D27}" destId="{6930E8D9-DF0D-F547-864C-016D694C8708}" srcOrd="1" destOrd="0" presId="urn:microsoft.com/office/officeart/2005/8/layout/process4"/>
    <dgm:cxn modelId="{F4B08E00-49AA-054A-94AA-26DAFCD5996C}" type="presParOf" srcId="{54E5E280-D7B1-764E-B8A5-7563C6215D27}" destId="{E9DDA99F-0522-CA44-8437-4B206636C39F}" srcOrd="2" destOrd="0" presId="urn:microsoft.com/office/officeart/2005/8/layout/process4"/>
    <dgm:cxn modelId="{8137D2DE-1F2D-7B43-B5D3-980B027E2003}" type="presParOf" srcId="{E9DDA99F-0522-CA44-8437-4B206636C39F}" destId="{0768F766-0D76-DF4F-A674-43FF6FEF08F2}" srcOrd="0" destOrd="0" presId="urn:microsoft.com/office/officeart/2005/8/layout/process4"/>
    <dgm:cxn modelId="{3A34C8D5-4297-3941-951B-4932DABC04FD}" type="presParOf" srcId="{54E5E280-D7B1-764E-B8A5-7563C6215D27}" destId="{C9A92F8F-7543-5441-8C55-FD7BF46AA521}" srcOrd="3" destOrd="0" presId="urn:microsoft.com/office/officeart/2005/8/layout/process4"/>
    <dgm:cxn modelId="{C02B9717-0D36-1745-9AF7-BA7A71981BC2}" type="presParOf" srcId="{54E5E280-D7B1-764E-B8A5-7563C6215D27}" destId="{BA5230DE-40EE-3D4C-BD9D-00D144AFAB36}" srcOrd="4" destOrd="0" presId="urn:microsoft.com/office/officeart/2005/8/layout/process4"/>
    <dgm:cxn modelId="{5C8A1871-C255-7345-8A12-86D31A210F01}" type="presParOf" srcId="{BA5230DE-40EE-3D4C-BD9D-00D144AFAB36}" destId="{F164AA30-5DF1-9C49-954A-4E315AAA760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07C3C82-98CE-EA42-A099-A11D4962C8A0}" type="doc">
      <dgm:prSet loTypeId="urn:microsoft.com/office/officeart/2005/8/layout/v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FB758C-FC9B-174B-803F-CFDB898EBC0F}">
      <dgm:prSet custT="1"/>
      <dgm:spPr>
        <a:solidFill>
          <a:srgbClr val="000090"/>
        </a:solidFill>
      </dgm:spPr>
      <dgm:t>
        <a:bodyPr/>
        <a:lstStyle/>
        <a:p>
          <a:pPr algn="ctr" rtl="0"/>
          <a:r>
            <a:rPr lang="en-US" sz="3600" b="1" baseline="0" dirty="0" smtClean="0"/>
            <a:t>Exclusion criteria</a:t>
          </a:r>
          <a:r>
            <a:rPr lang="mr-IN" sz="3600" b="1" baseline="0" dirty="0" smtClean="0"/>
            <a:t>…</a:t>
          </a:r>
          <a:r>
            <a:rPr lang="en-US" sz="2800" b="1" baseline="0" dirty="0" smtClean="0"/>
            <a:t/>
          </a:r>
          <a:br>
            <a:rPr lang="en-US" sz="2800" b="1" baseline="0" dirty="0" smtClean="0"/>
          </a:br>
          <a:endParaRPr lang="en-US" sz="2800" dirty="0"/>
        </a:p>
      </dgm:t>
    </dgm:pt>
    <dgm:pt modelId="{95935BB0-F07D-1346-AF64-6C5041266B91}" type="parTrans" cxnId="{00A50098-028D-064D-AD39-011E0C16E926}">
      <dgm:prSet/>
      <dgm:spPr/>
      <dgm:t>
        <a:bodyPr/>
        <a:lstStyle/>
        <a:p>
          <a:endParaRPr lang="en-US"/>
        </a:p>
      </dgm:t>
    </dgm:pt>
    <dgm:pt modelId="{20ADE90C-0C13-854A-A3AF-2A1C1D17427B}" type="sibTrans" cxnId="{00A50098-028D-064D-AD39-011E0C16E926}">
      <dgm:prSet/>
      <dgm:spPr/>
      <dgm:t>
        <a:bodyPr/>
        <a:lstStyle/>
        <a:p>
          <a:endParaRPr lang="en-US"/>
        </a:p>
      </dgm:t>
    </dgm:pt>
    <dgm:pt modelId="{110B8BA0-BAF3-5145-88E9-3DE34C990888}" type="pres">
      <dgm:prSet presAssocID="{D07C3C82-98CE-EA42-A099-A11D4962C8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98704D-2BC7-5B49-B14D-D3D4CD18D968}" type="pres">
      <dgm:prSet presAssocID="{34FB758C-FC9B-174B-803F-CFDB898EBC0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06DF3B-D992-5845-BAD5-6E8DFCE03DDA}" type="presOf" srcId="{D07C3C82-98CE-EA42-A099-A11D4962C8A0}" destId="{110B8BA0-BAF3-5145-88E9-3DE34C990888}" srcOrd="0" destOrd="0" presId="urn:microsoft.com/office/officeart/2005/8/layout/vList2"/>
    <dgm:cxn modelId="{D661EC42-24B3-4A41-95CF-C4FF79AB253C}" type="presOf" srcId="{34FB758C-FC9B-174B-803F-CFDB898EBC0F}" destId="{1998704D-2BC7-5B49-B14D-D3D4CD18D968}" srcOrd="0" destOrd="0" presId="urn:microsoft.com/office/officeart/2005/8/layout/vList2"/>
    <dgm:cxn modelId="{00A50098-028D-064D-AD39-011E0C16E926}" srcId="{D07C3C82-98CE-EA42-A099-A11D4962C8A0}" destId="{34FB758C-FC9B-174B-803F-CFDB898EBC0F}" srcOrd="0" destOrd="0" parTransId="{95935BB0-F07D-1346-AF64-6C5041266B91}" sibTransId="{20ADE90C-0C13-854A-A3AF-2A1C1D17427B}"/>
    <dgm:cxn modelId="{4B4B1FD7-B0D4-9949-AFE9-4EBDA5A3F239}" type="presParOf" srcId="{110B8BA0-BAF3-5145-88E9-3DE34C990888}" destId="{1998704D-2BC7-5B49-B14D-D3D4CD18D96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677CC0D-9783-EE41-B88A-E3C981F79CDB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CB8A4E-94AA-E84A-982F-D825BE82B262}">
      <dgm:prSet/>
      <dgm:spPr>
        <a:solidFill>
          <a:schemeClr val="tx1"/>
        </a:solidFill>
      </dgm:spPr>
      <dgm:t>
        <a:bodyPr/>
        <a:lstStyle/>
        <a:p>
          <a:pPr rtl="0"/>
          <a:r>
            <a:rPr lang="en-US" dirty="0" smtClean="0"/>
            <a:t>4-Axial length &lt; 20,5-or 21.5mm and  &gt; 26 mm</a:t>
          </a:r>
          <a:endParaRPr lang="en-US" dirty="0"/>
        </a:p>
      </dgm:t>
    </dgm:pt>
    <dgm:pt modelId="{F87AA772-CFFF-1E4D-A7C9-4F994E77203D}" type="parTrans" cxnId="{3A9BFABB-C84B-8C49-84C6-EBCE99CF4666}">
      <dgm:prSet/>
      <dgm:spPr/>
      <dgm:t>
        <a:bodyPr/>
        <a:lstStyle/>
        <a:p>
          <a:endParaRPr lang="en-US"/>
        </a:p>
      </dgm:t>
    </dgm:pt>
    <dgm:pt modelId="{BC834A37-AF9F-0D4D-9400-9A7593936FF2}" type="sibTrans" cxnId="{3A9BFABB-C84B-8C49-84C6-EBCE99CF4666}">
      <dgm:prSet/>
      <dgm:spPr/>
      <dgm:t>
        <a:bodyPr/>
        <a:lstStyle/>
        <a:p>
          <a:endParaRPr lang="en-US"/>
        </a:p>
      </dgm:t>
    </dgm:pt>
    <dgm:pt modelId="{DB08E3B2-9176-4F4F-AC8C-837C0E9E0A6F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dirty="0" smtClean="0"/>
            <a:t>5-</a:t>
          </a:r>
          <a:r>
            <a:rPr lang="en-US" i="1" u="sng" dirty="0" smtClean="0"/>
            <a:t>Inability</a:t>
          </a:r>
          <a:r>
            <a:rPr lang="en-US" dirty="0" smtClean="0"/>
            <a:t> to understand the </a:t>
          </a:r>
          <a:r>
            <a:rPr lang="en-US" i="1" u="sng" dirty="0" smtClean="0"/>
            <a:t>experiment or consent</a:t>
          </a:r>
          <a:endParaRPr lang="en-US" dirty="0"/>
        </a:p>
      </dgm:t>
    </dgm:pt>
    <dgm:pt modelId="{2D24E65D-9C9A-2143-82ED-3072E40EFC33}" type="parTrans" cxnId="{AA9DAE2E-84B8-3842-8F13-83029F6733EE}">
      <dgm:prSet/>
      <dgm:spPr/>
      <dgm:t>
        <a:bodyPr/>
        <a:lstStyle/>
        <a:p>
          <a:endParaRPr lang="en-US"/>
        </a:p>
      </dgm:t>
    </dgm:pt>
    <dgm:pt modelId="{0DA7236F-287E-3349-89E3-082324C10F04}" type="sibTrans" cxnId="{AA9DAE2E-84B8-3842-8F13-83029F6733EE}">
      <dgm:prSet/>
      <dgm:spPr/>
      <dgm:t>
        <a:bodyPr/>
        <a:lstStyle/>
        <a:p>
          <a:endParaRPr lang="en-US"/>
        </a:p>
      </dgm:t>
    </dgm:pt>
    <dgm:pt modelId="{6ECDF12A-6F5D-1B43-8B3A-9003B238B0B6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dirty="0" smtClean="0"/>
            <a:t>6-Can not undergo </a:t>
          </a:r>
          <a:r>
            <a:rPr lang="en-US" i="1" u="sng" dirty="0" smtClean="0"/>
            <a:t>general </a:t>
          </a:r>
          <a:r>
            <a:rPr lang="en-US" i="1" u="sng" dirty="0" err="1" smtClean="0"/>
            <a:t>anesthsia</a:t>
          </a:r>
          <a:r>
            <a:rPr lang="en-US" i="1" u="sng" dirty="0" smtClean="0"/>
            <a:t> </a:t>
          </a:r>
          <a:r>
            <a:rPr lang="en-US" dirty="0" smtClean="0"/>
            <a:t>or tolerate  post op medications</a:t>
          </a:r>
          <a:endParaRPr lang="en-US" dirty="0"/>
        </a:p>
      </dgm:t>
    </dgm:pt>
    <dgm:pt modelId="{5F8E3036-10C7-0140-B40C-86C6F3A8E7CE}" type="parTrans" cxnId="{0DA751B9-0D1C-2D4F-8D49-A3B85E8E380C}">
      <dgm:prSet/>
      <dgm:spPr/>
      <dgm:t>
        <a:bodyPr/>
        <a:lstStyle/>
        <a:p>
          <a:endParaRPr lang="en-US"/>
        </a:p>
      </dgm:t>
    </dgm:pt>
    <dgm:pt modelId="{0DA15248-AF49-2B49-A890-82321D8AFECB}" type="sibTrans" cxnId="{0DA751B9-0D1C-2D4F-8D49-A3B85E8E380C}">
      <dgm:prSet/>
      <dgm:spPr/>
      <dgm:t>
        <a:bodyPr/>
        <a:lstStyle/>
        <a:p>
          <a:endParaRPr lang="en-US"/>
        </a:p>
      </dgm:t>
    </dgm:pt>
    <dgm:pt modelId="{90766949-934F-C345-9599-D6042DB9F02F}">
      <dgm:prSet/>
      <dgm:spPr>
        <a:solidFill>
          <a:srgbClr val="800000"/>
        </a:solidFill>
      </dgm:spPr>
      <dgm:t>
        <a:bodyPr/>
        <a:lstStyle/>
        <a:p>
          <a:pPr rtl="0"/>
          <a:r>
            <a:rPr lang="en-US" smtClean="0"/>
            <a:t>8-Another implantable device ( </a:t>
          </a:r>
          <a:r>
            <a:rPr lang="en-US" i="1" u="sng" smtClean="0"/>
            <a:t>cochlear implant</a:t>
          </a:r>
          <a:r>
            <a:rPr lang="en-US" smtClean="0"/>
            <a:t>)</a:t>
          </a:r>
          <a:endParaRPr lang="en-US"/>
        </a:p>
      </dgm:t>
    </dgm:pt>
    <dgm:pt modelId="{D1F32373-90EC-304A-BB61-0B18BA4A180C}" type="parTrans" cxnId="{913786FE-D0E6-494E-956A-1065FFE72D4E}">
      <dgm:prSet/>
      <dgm:spPr/>
      <dgm:t>
        <a:bodyPr/>
        <a:lstStyle/>
        <a:p>
          <a:endParaRPr lang="en-US"/>
        </a:p>
      </dgm:t>
    </dgm:pt>
    <dgm:pt modelId="{83A64873-A812-A346-B360-4D4864461667}" type="sibTrans" cxnId="{913786FE-D0E6-494E-956A-1065FFE72D4E}">
      <dgm:prSet/>
      <dgm:spPr/>
      <dgm:t>
        <a:bodyPr/>
        <a:lstStyle/>
        <a:p>
          <a:endParaRPr lang="en-US"/>
        </a:p>
      </dgm:t>
    </dgm:pt>
    <dgm:pt modelId="{5955D35F-F550-CB46-B781-94743A6BD019}" type="pres">
      <dgm:prSet presAssocID="{F677CC0D-9783-EE41-B88A-E3C981F79C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697D50-696A-3247-9067-67F652C19331}" type="pres">
      <dgm:prSet presAssocID="{90766949-934F-C345-9599-D6042DB9F02F}" presName="boxAndChildren" presStyleCnt="0"/>
      <dgm:spPr/>
    </dgm:pt>
    <dgm:pt modelId="{479D5E61-5D2B-6E4C-A1B0-5207260CF433}" type="pres">
      <dgm:prSet presAssocID="{90766949-934F-C345-9599-D6042DB9F02F}" presName="parentTextBox" presStyleLbl="node1" presStyleIdx="0" presStyleCnt="4" custLinFactNeighborY="1966"/>
      <dgm:spPr/>
      <dgm:t>
        <a:bodyPr/>
        <a:lstStyle/>
        <a:p>
          <a:endParaRPr lang="en-US"/>
        </a:p>
      </dgm:t>
    </dgm:pt>
    <dgm:pt modelId="{F705255D-CDE5-AA45-B2A1-99EF9B0D7B7B}" type="pres">
      <dgm:prSet presAssocID="{0DA15248-AF49-2B49-A890-82321D8AFECB}" presName="sp" presStyleCnt="0"/>
      <dgm:spPr/>
    </dgm:pt>
    <dgm:pt modelId="{EE12A8AE-7F81-D842-A600-24B0F3C30802}" type="pres">
      <dgm:prSet presAssocID="{6ECDF12A-6F5D-1B43-8B3A-9003B238B0B6}" presName="arrowAndChildren" presStyleCnt="0"/>
      <dgm:spPr/>
    </dgm:pt>
    <dgm:pt modelId="{FCDA3FA4-243F-3142-ADC5-7EA5049E8B94}" type="pres">
      <dgm:prSet presAssocID="{6ECDF12A-6F5D-1B43-8B3A-9003B238B0B6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866CF656-F65D-AF45-BCD3-40D63CB5BFDD}" type="pres">
      <dgm:prSet presAssocID="{0DA7236F-287E-3349-89E3-082324C10F04}" presName="sp" presStyleCnt="0"/>
      <dgm:spPr/>
    </dgm:pt>
    <dgm:pt modelId="{60DD697B-49B2-6343-BF95-57FA46636D85}" type="pres">
      <dgm:prSet presAssocID="{DB08E3B2-9176-4F4F-AC8C-837C0E9E0A6F}" presName="arrowAndChildren" presStyleCnt="0"/>
      <dgm:spPr/>
    </dgm:pt>
    <dgm:pt modelId="{2D6B7578-E8BA-FA47-984B-DAC82833D3ED}" type="pres">
      <dgm:prSet presAssocID="{DB08E3B2-9176-4F4F-AC8C-837C0E9E0A6F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A3080D95-BC1E-8B4F-BCC1-FB0A50852479}" type="pres">
      <dgm:prSet presAssocID="{BC834A37-AF9F-0D4D-9400-9A7593936FF2}" presName="sp" presStyleCnt="0"/>
      <dgm:spPr/>
    </dgm:pt>
    <dgm:pt modelId="{71A94FF8-4596-3A42-980F-1FF6E9B73D41}" type="pres">
      <dgm:prSet presAssocID="{B6CB8A4E-94AA-E84A-982F-D825BE82B262}" presName="arrowAndChildren" presStyleCnt="0"/>
      <dgm:spPr/>
    </dgm:pt>
    <dgm:pt modelId="{A6D2AEB6-249E-A740-A2F4-6FC3D9F2FA5A}" type="pres">
      <dgm:prSet presAssocID="{B6CB8A4E-94AA-E84A-982F-D825BE82B262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67EB90D7-8409-474A-A5B4-23C261C7D572}" type="presOf" srcId="{DB08E3B2-9176-4F4F-AC8C-837C0E9E0A6F}" destId="{2D6B7578-E8BA-FA47-984B-DAC82833D3ED}" srcOrd="0" destOrd="0" presId="urn:microsoft.com/office/officeart/2005/8/layout/process4"/>
    <dgm:cxn modelId="{5D13F884-EA9D-0F4D-B6AC-A893FFACAFE8}" type="presOf" srcId="{6ECDF12A-6F5D-1B43-8B3A-9003B238B0B6}" destId="{FCDA3FA4-243F-3142-ADC5-7EA5049E8B94}" srcOrd="0" destOrd="0" presId="urn:microsoft.com/office/officeart/2005/8/layout/process4"/>
    <dgm:cxn modelId="{3A9BFABB-C84B-8C49-84C6-EBCE99CF4666}" srcId="{F677CC0D-9783-EE41-B88A-E3C981F79CDB}" destId="{B6CB8A4E-94AA-E84A-982F-D825BE82B262}" srcOrd="0" destOrd="0" parTransId="{F87AA772-CFFF-1E4D-A7C9-4F994E77203D}" sibTransId="{BC834A37-AF9F-0D4D-9400-9A7593936FF2}"/>
    <dgm:cxn modelId="{98F0A3DA-FF06-A146-82A6-86E97C1D912E}" type="presOf" srcId="{B6CB8A4E-94AA-E84A-982F-D825BE82B262}" destId="{A6D2AEB6-249E-A740-A2F4-6FC3D9F2FA5A}" srcOrd="0" destOrd="0" presId="urn:microsoft.com/office/officeart/2005/8/layout/process4"/>
    <dgm:cxn modelId="{0ED52CEA-D02B-E246-A885-0B8623221CA0}" type="presOf" srcId="{90766949-934F-C345-9599-D6042DB9F02F}" destId="{479D5E61-5D2B-6E4C-A1B0-5207260CF433}" srcOrd="0" destOrd="0" presId="urn:microsoft.com/office/officeart/2005/8/layout/process4"/>
    <dgm:cxn modelId="{0DA751B9-0D1C-2D4F-8D49-A3B85E8E380C}" srcId="{F677CC0D-9783-EE41-B88A-E3C981F79CDB}" destId="{6ECDF12A-6F5D-1B43-8B3A-9003B238B0B6}" srcOrd="2" destOrd="0" parTransId="{5F8E3036-10C7-0140-B40C-86C6F3A8E7CE}" sibTransId="{0DA15248-AF49-2B49-A890-82321D8AFECB}"/>
    <dgm:cxn modelId="{913786FE-D0E6-494E-956A-1065FFE72D4E}" srcId="{F677CC0D-9783-EE41-B88A-E3C981F79CDB}" destId="{90766949-934F-C345-9599-D6042DB9F02F}" srcOrd="3" destOrd="0" parTransId="{D1F32373-90EC-304A-BB61-0B18BA4A180C}" sibTransId="{83A64873-A812-A346-B360-4D4864461667}"/>
    <dgm:cxn modelId="{AA9DAE2E-84B8-3842-8F13-83029F6733EE}" srcId="{F677CC0D-9783-EE41-B88A-E3C981F79CDB}" destId="{DB08E3B2-9176-4F4F-AC8C-837C0E9E0A6F}" srcOrd="1" destOrd="0" parTransId="{2D24E65D-9C9A-2143-82ED-3072E40EFC33}" sibTransId="{0DA7236F-287E-3349-89E3-082324C10F04}"/>
    <dgm:cxn modelId="{C7519465-5921-A54E-9260-B5DE462DD1D4}" type="presOf" srcId="{F677CC0D-9783-EE41-B88A-E3C981F79CDB}" destId="{5955D35F-F550-CB46-B781-94743A6BD019}" srcOrd="0" destOrd="0" presId="urn:microsoft.com/office/officeart/2005/8/layout/process4"/>
    <dgm:cxn modelId="{FF7344B9-2643-334A-8A03-9A1AA9B264C6}" type="presParOf" srcId="{5955D35F-F550-CB46-B781-94743A6BD019}" destId="{94697D50-696A-3247-9067-67F652C19331}" srcOrd="0" destOrd="0" presId="urn:microsoft.com/office/officeart/2005/8/layout/process4"/>
    <dgm:cxn modelId="{3CD39740-D999-064F-9697-918DD52D8126}" type="presParOf" srcId="{94697D50-696A-3247-9067-67F652C19331}" destId="{479D5E61-5D2B-6E4C-A1B0-5207260CF433}" srcOrd="0" destOrd="0" presId="urn:microsoft.com/office/officeart/2005/8/layout/process4"/>
    <dgm:cxn modelId="{84A6F886-F117-5A46-983C-0A92C8981850}" type="presParOf" srcId="{5955D35F-F550-CB46-B781-94743A6BD019}" destId="{F705255D-CDE5-AA45-B2A1-99EF9B0D7B7B}" srcOrd="1" destOrd="0" presId="urn:microsoft.com/office/officeart/2005/8/layout/process4"/>
    <dgm:cxn modelId="{3D096883-320D-C343-8D0E-BED1D8B3A8B8}" type="presParOf" srcId="{5955D35F-F550-CB46-B781-94743A6BD019}" destId="{EE12A8AE-7F81-D842-A600-24B0F3C30802}" srcOrd="2" destOrd="0" presId="urn:microsoft.com/office/officeart/2005/8/layout/process4"/>
    <dgm:cxn modelId="{04B002D0-DF0D-FC48-A12D-F7A0C3F8A2AE}" type="presParOf" srcId="{EE12A8AE-7F81-D842-A600-24B0F3C30802}" destId="{FCDA3FA4-243F-3142-ADC5-7EA5049E8B94}" srcOrd="0" destOrd="0" presId="urn:microsoft.com/office/officeart/2005/8/layout/process4"/>
    <dgm:cxn modelId="{F3BEEA2C-7E91-8645-8EEE-F61A87AE6915}" type="presParOf" srcId="{5955D35F-F550-CB46-B781-94743A6BD019}" destId="{866CF656-F65D-AF45-BCD3-40D63CB5BFDD}" srcOrd="3" destOrd="0" presId="urn:microsoft.com/office/officeart/2005/8/layout/process4"/>
    <dgm:cxn modelId="{E23D5B37-2386-8D48-8DEE-3AB63B0747BD}" type="presParOf" srcId="{5955D35F-F550-CB46-B781-94743A6BD019}" destId="{60DD697B-49B2-6343-BF95-57FA46636D85}" srcOrd="4" destOrd="0" presId="urn:microsoft.com/office/officeart/2005/8/layout/process4"/>
    <dgm:cxn modelId="{9E80FF13-4878-8C44-ACBF-451BE83E198A}" type="presParOf" srcId="{60DD697B-49B2-6343-BF95-57FA46636D85}" destId="{2D6B7578-E8BA-FA47-984B-DAC82833D3ED}" srcOrd="0" destOrd="0" presId="urn:microsoft.com/office/officeart/2005/8/layout/process4"/>
    <dgm:cxn modelId="{7756A84F-4F3E-E640-8CD5-B670CE9C9C81}" type="presParOf" srcId="{5955D35F-F550-CB46-B781-94743A6BD019}" destId="{A3080D95-BC1E-8B4F-BCC1-FB0A50852479}" srcOrd="5" destOrd="0" presId="urn:microsoft.com/office/officeart/2005/8/layout/process4"/>
    <dgm:cxn modelId="{74D0510A-2167-8F48-AE44-D70736BE60A6}" type="presParOf" srcId="{5955D35F-F550-CB46-B781-94743A6BD019}" destId="{71A94FF8-4596-3A42-980F-1FF6E9B73D41}" srcOrd="6" destOrd="0" presId="urn:microsoft.com/office/officeart/2005/8/layout/process4"/>
    <dgm:cxn modelId="{0D610B9B-D069-7643-931E-C9C32A286537}" type="presParOf" srcId="{71A94FF8-4596-3A42-980F-1FF6E9B73D41}" destId="{A6D2AEB6-249E-A740-A2F4-6FC3D9F2FA5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694E32B-9C21-C343-9143-B5797BD953EB}" type="doc">
      <dgm:prSet loTypeId="urn:microsoft.com/office/officeart/2005/8/layout/vList3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2363586-2A31-0645-93DA-A9B1CAF154BD}">
      <dgm:prSet custT="1"/>
      <dgm:spPr>
        <a:solidFill>
          <a:schemeClr val="tx1"/>
        </a:solidFill>
      </dgm:spPr>
      <dgm:t>
        <a:bodyPr/>
        <a:lstStyle/>
        <a:p>
          <a:pPr rtl="0"/>
          <a:endParaRPr lang="en-US" sz="2400" b="1" u="sng" baseline="0" dirty="0" smtClean="0"/>
        </a:p>
        <a:p>
          <a:pPr rtl="0"/>
          <a:r>
            <a:rPr lang="en-US" sz="2800" b="1" u="sng" baseline="0" dirty="0" smtClean="0"/>
            <a:t>Residual light sensitivity</a:t>
          </a:r>
          <a:r>
            <a:rPr lang="en-US" sz="2400" b="1" u="sng" baseline="0" dirty="0" smtClean="0"/>
            <a:t/>
          </a:r>
          <a:br>
            <a:rPr lang="en-US" sz="2400" b="1" u="sng" baseline="0" dirty="0" smtClean="0"/>
          </a:br>
          <a:r>
            <a:rPr lang="en-US" sz="2400" b="1" baseline="0" dirty="0" smtClean="0"/>
            <a:t/>
          </a:r>
          <a:br>
            <a:rPr lang="en-US" sz="2400" b="1" baseline="0" dirty="0" smtClean="0"/>
          </a:br>
          <a:endParaRPr lang="en-US" sz="2400" b="1" dirty="0"/>
        </a:p>
      </dgm:t>
    </dgm:pt>
    <dgm:pt modelId="{5607B873-DBBB-154C-BEAD-4AC2257A9618}" type="parTrans" cxnId="{112FDB1E-2547-1D4B-9FAA-694962DD3318}">
      <dgm:prSet/>
      <dgm:spPr/>
      <dgm:t>
        <a:bodyPr/>
        <a:lstStyle/>
        <a:p>
          <a:endParaRPr lang="en-US"/>
        </a:p>
      </dgm:t>
    </dgm:pt>
    <dgm:pt modelId="{C5F4BB4C-6BB3-2545-AEA8-61044FCCB496}" type="sibTrans" cxnId="{112FDB1E-2547-1D4B-9FAA-694962DD3318}">
      <dgm:prSet/>
      <dgm:spPr/>
      <dgm:t>
        <a:bodyPr/>
        <a:lstStyle/>
        <a:p>
          <a:endParaRPr lang="en-US"/>
        </a:p>
      </dgm:t>
    </dgm:pt>
    <dgm:pt modelId="{CFC959DA-1219-3B45-9296-5CEB49B52ECF}" type="pres">
      <dgm:prSet presAssocID="{7694E32B-9C21-C343-9143-B5797BD953E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08A371-8CE8-7B47-8760-DD4EC0D268AF}" type="pres">
      <dgm:prSet presAssocID="{A2363586-2A31-0645-93DA-A9B1CAF154BD}" presName="composite" presStyleCnt="0"/>
      <dgm:spPr/>
    </dgm:pt>
    <dgm:pt modelId="{6D7D89F0-C78D-AE45-B99A-781859F96E84}" type="pres">
      <dgm:prSet presAssocID="{A2363586-2A31-0645-93DA-A9B1CAF154BD}" presName="imgShp" presStyleLbl="fgImgPlace1" presStyleIdx="0" presStyleCnt="1"/>
      <dgm:spPr/>
    </dgm:pt>
    <dgm:pt modelId="{5BC7325E-F614-4C4C-9EAD-0D145F586E59}" type="pres">
      <dgm:prSet presAssocID="{A2363586-2A31-0645-93DA-A9B1CAF154BD}" presName="txShp" presStyleLbl="node1" presStyleIdx="0" presStyleCnt="1" custScaleX="150376" custScaleY="100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46183B-D8B6-964A-930B-953AEC033891}" type="presOf" srcId="{7694E32B-9C21-C343-9143-B5797BD953EB}" destId="{CFC959DA-1219-3B45-9296-5CEB49B52ECF}" srcOrd="0" destOrd="0" presId="urn:microsoft.com/office/officeart/2005/8/layout/vList3"/>
    <dgm:cxn modelId="{112FDB1E-2547-1D4B-9FAA-694962DD3318}" srcId="{7694E32B-9C21-C343-9143-B5797BD953EB}" destId="{A2363586-2A31-0645-93DA-A9B1CAF154BD}" srcOrd="0" destOrd="0" parTransId="{5607B873-DBBB-154C-BEAD-4AC2257A9618}" sibTransId="{C5F4BB4C-6BB3-2545-AEA8-61044FCCB496}"/>
    <dgm:cxn modelId="{623970E1-9F6B-E149-9A15-0F135E859CAD}" type="presOf" srcId="{A2363586-2A31-0645-93DA-A9B1CAF154BD}" destId="{5BC7325E-F614-4C4C-9EAD-0D145F586E59}" srcOrd="0" destOrd="0" presId="urn:microsoft.com/office/officeart/2005/8/layout/vList3"/>
    <dgm:cxn modelId="{78F6C262-FA0E-7C4E-80E9-52932DCAD18C}" type="presParOf" srcId="{CFC959DA-1219-3B45-9296-5CEB49B52ECF}" destId="{D108A371-8CE8-7B47-8760-DD4EC0D268AF}" srcOrd="0" destOrd="0" presId="urn:microsoft.com/office/officeart/2005/8/layout/vList3"/>
    <dgm:cxn modelId="{BAB20C08-066D-024C-B967-0A4ADB671436}" type="presParOf" srcId="{D108A371-8CE8-7B47-8760-DD4EC0D268AF}" destId="{6D7D89F0-C78D-AE45-B99A-781859F96E84}" srcOrd="0" destOrd="0" presId="urn:microsoft.com/office/officeart/2005/8/layout/vList3"/>
    <dgm:cxn modelId="{93D3DA06-52E4-E748-A0BE-EE154DCE33DF}" type="presParOf" srcId="{D108A371-8CE8-7B47-8760-DD4EC0D268AF}" destId="{5BC7325E-F614-4C4C-9EAD-0D145F586E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D8AB46-4DCE-B646-9653-5C445ACD35DB}" type="doc">
      <dgm:prSet loTypeId="urn:microsoft.com/office/officeart/2005/8/layout/v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972380-2035-9D47-8F4E-C762B074986D}">
      <dgm:prSet/>
      <dgm:spPr>
        <a:solidFill>
          <a:schemeClr val="tx1"/>
        </a:solidFill>
      </dgm:spPr>
      <dgm:t>
        <a:bodyPr/>
        <a:lstStyle/>
        <a:p>
          <a:pPr algn="ctr" rtl="0"/>
          <a:r>
            <a:rPr lang="en-US" baseline="0" smtClean="0"/>
            <a:t>Argus II</a:t>
          </a:r>
          <a:endParaRPr lang="en-US"/>
        </a:p>
      </dgm:t>
    </dgm:pt>
    <dgm:pt modelId="{1B9536B3-A8D2-F44C-AF16-0EFB193C1364}" type="parTrans" cxnId="{08663031-D11E-F94D-8980-B509F59A3701}">
      <dgm:prSet/>
      <dgm:spPr/>
      <dgm:t>
        <a:bodyPr/>
        <a:lstStyle/>
        <a:p>
          <a:endParaRPr lang="en-US"/>
        </a:p>
      </dgm:t>
    </dgm:pt>
    <dgm:pt modelId="{FCBA5DE5-4971-2E43-B15C-7DB7F096EE2C}" type="sibTrans" cxnId="{08663031-D11E-F94D-8980-B509F59A3701}">
      <dgm:prSet/>
      <dgm:spPr/>
      <dgm:t>
        <a:bodyPr/>
        <a:lstStyle/>
        <a:p>
          <a:endParaRPr lang="en-US"/>
        </a:p>
      </dgm:t>
    </dgm:pt>
    <dgm:pt modelId="{F47BC675-FC73-9D41-933B-86E0563B21E3}" type="pres">
      <dgm:prSet presAssocID="{BBD8AB46-4DCE-B646-9653-5C445ACD35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BEB35E-75F0-3048-9764-19D89BE7D5E0}" type="pres">
      <dgm:prSet presAssocID="{B3972380-2035-9D47-8F4E-C762B074986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EF0627-D369-1C4E-9088-2C4106B97536}" type="presOf" srcId="{B3972380-2035-9D47-8F4E-C762B074986D}" destId="{D1BEB35E-75F0-3048-9764-19D89BE7D5E0}" srcOrd="0" destOrd="0" presId="urn:microsoft.com/office/officeart/2005/8/layout/vList2"/>
    <dgm:cxn modelId="{6F049126-61DF-094C-BA64-D03B0B7AF440}" type="presOf" srcId="{BBD8AB46-4DCE-B646-9653-5C445ACD35DB}" destId="{F47BC675-FC73-9D41-933B-86E0563B21E3}" srcOrd="0" destOrd="0" presId="urn:microsoft.com/office/officeart/2005/8/layout/vList2"/>
    <dgm:cxn modelId="{08663031-D11E-F94D-8980-B509F59A3701}" srcId="{BBD8AB46-4DCE-B646-9653-5C445ACD35DB}" destId="{B3972380-2035-9D47-8F4E-C762B074986D}" srcOrd="0" destOrd="0" parTransId="{1B9536B3-A8D2-F44C-AF16-0EFB193C1364}" sibTransId="{FCBA5DE5-4971-2E43-B15C-7DB7F096EE2C}"/>
    <dgm:cxn modelId="{D6ACC311-292C-5C4F-9C59-52A2E08D712C}" type="presParOf" srcId="{F47BC675-FC73-9D41-933B-86E0563B21E3}" destId="{D1BEB35E-75F0-3048-9764-19D89BE7D5E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EE834D4-8FF8-F344-8F5F-7606B9904D59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F6332D-230F-7D4F-98B5-749F8BF0FF30}">
      <dgm:prSet/>
      <dgm:spPr>
        <a:solidFill>
          <a:srgbClr val="3366FF"/>
        </a:solidFill>
      </dgm:spPr>
      <dgm:t>
        <a:bodyPr/>
        <a:lstStyle/>
        <a:p>
          <a:pPr rtl="0"/>
          <a:r>
            <a:rPr lang="en-US" smtClean="0"/>
            <a:t>In theory, retinas with </a:t>
          </a:r>
          <a:r>
            <a:rPr lang="en-US" b="1" i="1" u="sng" smtClean="0"/>
            <a:t>better light detection </a:t>
          </a:r>
          <a:r>
            <a:rPr lang="en-US" smtClean="0"/>
            <a:t>at baseline </a:t>
          </a:r>
          <a:endParaRPr lang="en-US"/>
        </a:p>
      </dgm:t>
    </dgm:pt>
    <dgm:pt modelId="{0AFA69EA-71BF-5B47-97BC-16A584BF71D0}" type="parTrans" cxnId="{2078CAC8-7CFD-8C4C-A701-5276CFF91DCC}">
      <dgm:prSet/>
      <dgm:spPr/>
      <dgm:t>
        <a:bodyPr/>
        <a:lstStyle/>
        <a:p>
          <a:endParaRPr lang="en-US"/>
        </a:p>
      </dgm:t>
    </dgm:pt>
    <dgm:pt modelId="{CCE9B8F0-0D1A-4042-A719-42698B16B178}" type="sibTrans" cxnId="{2078CAC8-7CFD-8C4C-A701-5276CFF91DCC}">
      <dgm:prSet/>
      <dgm:spPr/>
      <dgm:t>
        <a:bodyPr/>
        <a:lstStyle/>
        <a:p>
          <a:endParaRPr lang="en-US"/>
        </a:p>
      </dgm:t>
    </dgm:pt>
    <dgm:pt modelId="{CD769C76-AE57-934B-BE32-AAB83FF1B6F3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dirty="0" smtClean="0"/>
            <a:t>should have </a:t>
          </a:r>
          <a:r>
            <a:rPr lang="en-US" b="1" i="1" u="sng" dirty="0" smtClean="0"/>
            <a:t>lower electrical stimulation thresholds</a:t>
          </a:r>
          <a:endParaRPr lang="en-US" dirty="0"/>
        </a:p>
      </dgm:t>
    </dgm:pt>
    <dgm:pt modelId="{43C64D8E-BEBF-7748-8201-C7F992B9192A}" type="parTrans" cxnId="{7CF3FD07-9002-6349-8D92-202E6002FECB}">
      <dgm:prSet/>
      <dgm:spPr/>
      <dgm:t>
        <a:bodyPr/>
        <a:lstStyle/>
        <a:p>
          <a:endParaRPr lang="en-US"/>
        </a:p>
      </dgm:t>
    </dgm:pt>
    <dgm:pt modelId="{C2C18C85-1DD3-9244-AC2B-ECEEE7B9F840}" type="sibTrans" cxnId="{7CF3FD07-9002-6349-8D92-202E6002FECB}">
      <dgm:prSet/>
      <dgm:spPr/>
      <dgm:t>
        <a:bodyPr/>
        <a:lstStyle/>
        <a:p>
          <a:endParaRPr lang="en-US"/>
        </a:p>
      </dgm:t>
    </dgm:pt>
    <dgm:pt modelId="{8FDC361D-B6A1-FF40-A719-B141E15F299F}" type="pres">
      <dgm:prSet presAssocID="{BEE834D4-8FF8-F344-8F5F-7606B9904D5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843004-3EAC-2E43-A436-72586D5BA1AB}" type="pres">
      <dgm:prSet presAssocID="{ADF6332D-230F-7D4F-98B5-749F8BF0FF30}" presName="comp" presStyleCnt="0"/>
      <dgm:spPr/>
    </dgm:pt>
    <dgm:pt modelId="{EB29C7E8-ED07-C443-963D-4ED88AE557D8}" type="pres">
      <dgm:prSet presAssocID="{ADF6332D-230F-7D4F-98B5-749F8BF0FF30}" presName="box" presStyleLbl="node1" presStyleIdx="0" presStyleCnt="2"/>
      <dgm:spPr/>
      <dgm:t>
        <a:bodyPr/>
        <a:lstStyle/>
        <a:p>
          <a:endParaRPr lang="en-US"/>
        </a:p>
      </dgm:t>
    </dgm:pt>
    <dgm:pt modelId="{C60AFFBB-3A19-CF46-9E3F-F5F6E319CB98}" type="pres">
      <dgm:prSet presAssocID="{ADF6332D-230F-7D4F-98B5-749F8BF0FF30}" presName="img" presStyleLbl="fgImgPlace1" presStyleIdx="0" presStyleCnt="2"/>
      <dgm:spPr/>
    </dgm:pt>
    <dgm:pt modelId="{063DD1AC-6741-7847-8A79-B2F20BF146BF}" type="pres">
      <dgm:prSet presAssocID="{ADF6332D-230F-7D4F-98B5-749F8BF0FF30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3FAA7E-5F9A-2349-9A72-439D1C8DF327}" type="pres">
      <dgm:prSet presAssocID="{CCE9B8F0-0D1A-4042-A719-42698B16B178}" presName="spacer" presStyleCnt="0"/>
      <dgm:spPr/>
    </dgm:pt>
    <dgm:pt modelId="{B4818201-5BA6-9E44-B550-A50B411FF1A9}" type="pres">
      <dgm:prSet presAssocID="{CD769C76-AE57-934B-BE32-AAB83FF1B6F3}" presName="comp" presStyleCnt="0"/>
      <dgm:spPr/>
    </dgm:pt>
    <dgm:pt modelId="{A05105F8-8BCE-6645-9EC9-BEF311BCB70F}" type="pres">
      <dgm:prSet presAssocID="{CD769C76-AE57-934B-BE32-AAB83FF1B6F3}" presName="box" presStyleLbl="node1" presStyleIdx="1" presStyleCnt="2"/>
      <dgm:spPr/>
      <dgm:t>
        <a:bodyPr/>
        <a:lstStyle/>
        <a:p>
          <a:endParaRPr lang="en-US"/>
        </a:p>
      </dgm:t>
    </dgm:pt>
    <dgm:pt modelId="{6D3CB7A2-DDF4-F947-BC9B-285939DCFF82}" type="pres">
      <dgm:prSet presAssocID="{CD769C76-AE57-934B-BE32-AAB83FF1B6F3}" presName="img" presStyleLbl="fgImgPlace1" presStyleIdx="1" presStyleCnt="2"/>
      <dgm:spPr/>
    </dgm:pt>
    <dgm:pt modelId="{F01BBAE3-4D68-E84F-979B-07C99E4189F3}" type="pres">
      <dgm:prSet presAssocID="{CD769C76-AE57-934B-BE32-AAB83FF1B6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8506A0-E2D5-6841-8210-7C63ECA5948E}" type="presOf" srcId="{ADF6332D-230F-7D4F-98B5-749F8BF0FF30}" destId="{EB29C7E8-ED07-C443-963D-4ED88AE557D8}" srcOrd="0" destOrd="0" presId="urn:microsoft.com/office/officeart/2005/8/layout/vList4"/>
    <dgm:cxn modelId="{9C03CEBE-486F-A94D-AD34-34C18250C9E0}" type="presOf" srcId="{ADF6332D-230F-7D4F-98B5-749F8BF0FF30}" destId="{063DD1AC-6741-7847-8A79-B2F20BF146BF}" srcOrd="1" destOrd="0" presId="urn:microsoft.com/office/officeart/2005/8/layout/vList4"/>
    <dgm:cxn modelId="{EDA9187F-4787-544E-9885-1A7D94A722B9}" type="presOf" srcId="{CD769C76-AE57-934B-BE32-AAB83FF1B6F3}" destId="{A05105F8-8BCE-6645-9EC9-BEF311BCB70F}" srcOrd="0" destOrd="0" presId="urn:microsoft.com/office/officeart/2005/8/layout/vList4"/>
    <dgm:cxn modelId="{2078CAC8-7CFD-8C4C-A701-5276CFF91DCC}" srcId="{BEE834D4-8FF8-F344-8F5F-7606B9904D59}" destId="{ADF6332D-230F-7D4F-98B5-749F8BF0FF30}" srcOrd="0" destOrd="0" parTransId="{0AFA69EA-71BF-5B47-97BC-16A584BF71D0}" sibTransId="{CCE9B8F0-0D1A-4042-A719-42698B16B178}"/>
    <dgm:cxn modelId="{7CF3FD07-9002-6349-8D92-202E6002FECB}" srcId="{BEE834D4-8FF8-F344-8F5F-7606B9904D59}" destId="{CD769C76-AE57-934B-BE32-AAB83FF1B6F3}" srcOrd="1" destOrd="0" parTransId="{43C64D8E-BEBF-7748-8201-C7F992B9192A}" sibTransId="{C2C18C85-1DD3-9244-AC2B-ECEEE7B9F840}"/>
    <dgm:cxn modelId="{F8C72428-3361-8447-81C1-6C39E3D5455F}" type="presOf" srcId="{CD769C76-AE57-934B-BE32-AAB83FF1B6F3}" destId="{F01BBAE3-4D68-E84F-979B-07C99E4189F3}" srcOrd="1" destOrd="0" presId="urn:microsoft.com/office/officeart/2005/8/layout/vList4"/>
    <dgm:cxn modelId="{6B990FA7-57ED-4A4C-93B4-02F0FD162854}" type="presOf" srcId="{BEE834D4-8FF8-F344-8F5F-7606B9904D59}" destId="{8FDC361D-B6A1-FF40-A719-B141E15F299F}" srcOrd="0" destOrd="0" presId="urn:microsoft.com/office/officeart/2005/8/layout/vList4"/>
    <dgm:cxn modelId="{85D934E9-7026-BA44-BF20-DFB4CB2EF5BB}" type="presParOf" srcId="{8FDC361D-B6A1-FF40-A719-B141E15F299F}" destId="{78843004-3EAC-2E43-A436-72586D5BA1AB}" srcOrd="0" destOrd="0" presId="urn:microsoft.com/office/officeart/2005/8/layout/vList4"/>
    <dgm:cxn modelId="{30666C57-2E73-664F-B951-ECD5ABAA4504}" type="presParOf" srcId="{78843004-3EAC-2E43-A436-72586D5BA1AB}" destId="{EB29C7E8-ED07-C443-963D-4ED88AE557D8}" srcOrd="0" destOrd="0" presId="urn:microsoft.com/office/officeart/2005/8/layout/vList4"/>
    <dgm:cxn modelId="{3C5DA0EA-02A7-7842-9CD8-EC74EBB3F3E2}" type="presParOf" srcId="{78843004-3EAC-2E43-A436-72586D5BA1AB}" destId="{C60AFFBB-3A19-CF46-9E3F-F5F6E319CB98}" srcOrd="1" destOrd="0" presId="urn:microsoft.com/office/officeart/2005/8/layout/vList4"/>
    <dgm:cxn modelId="{C428C581-E838-0946-A51F-E3E141B2BBD1}" type="presParOf" srcId="{78843004-3EAC-2E43-A436-72586D5BA1AB}" destId="{063DD1AC-6741-7847-8A79-B2F20BF146BF}" srcOrd="2" destOrd="0" presId="urn:microsoft.com/office/officeart/2005/8/layout/vList4"/>
    <dgm:cxn modelId="{C139EE4A-16D7-5749-9ADD-D1B701D17E2E}" type="presParOf" srcId="{8FDC361D-B6A1-FF40-A719-B141E15F299F}" destId="{F53FAA7E-5F9A-2349-9A72-439D1C8DF327}" srcOrd="1" destOrd="0" presId="urn:microsoft.com/office/officeart/2005/8/layout/vList4"/>
    <dgm:cxn modelId="{979EEDFF-402F-4544-A031-7969B09AF006}" type="presParOf" srcId="{8FDC361D-B6A1-FF40-A719-B141E15F299F}" destId="{B4818201-5BA6-9E44-B550-A50B411FF1A9}" srcOrd="2" destOrd="0" presId="urn:microsoft.com/office/officeart/2005/8/layout/vList4"/>
    <dgm:cxn modelId="{5806A389-4599-2D4F-8B0B-148660C1C75C}" type="presParOf" srcId="{B4818201-5BA6-9E44-B550-A50B411FF1A9}" destId="{A05105F8-8BCE-6645-9EC9-BEF311BCB70F}" srcOrd="0" destOrd="0" presId="urn:microsoft.com/office/officeart/2005/8/layout/vList4"/>
    <dgm:cxn modelId="{98D8B51F-7607-6D4A-8031-E8FBD79736EC}" type="presParOf" srcId="{B4818201-5BA6-9E44-B550-A50B411FF1A9}" destId="{6D3CB7A2-DDF4-F947-BC9B-285939DCFF82}" srcOrd="1" destOrd="0" presId="urn:microsoft.com/office/officeart/2005/8/layout/vList4"/>
    <dgm:cxn modelId="{D26F63D3-4EC7-E64A-B19C-FDBB729D89A7}" type="presParOf" srcId="{B4818201-5BA6-9E44-B550-A50B411FF1A9}" destId="{F01BBAE3-4D68-E84F-979B-07C99E4189F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926289-BA77-344B-9122-11288FDE4FA5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535481-5CE1-C94C-8241-56690960D23E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b="1" i="1" u="sng" dirty="0" smtClean="0"/>
            <a:t>IS USED in blind patients with RP</a:t>
          </a:r>
          <a:endParaRPr lang="en-US" dirty="0"/>
        </a:p>
      </dgm:t>
    </dgm:pt>
    <dgm:pt modelId="{60B42919-17FB-BB43-8A63-AB712C4183A4}" type="parTrans" cxnId="{961B01F9-B81B-FE42-88E7-B3DE74B5DCC7}">
      <dgm:prSet/>
      <dgm:spPr/>
      <dgm:t>
        <a:bodyPr/>
        <a:lstStyle/>
        <a:p>
          <a:endParaRPr lang="en-US"/>
        </a:p>
      </dgm:t>
    </dgm:pt>
    <dgm:pt modelId="{A51BFBC5-643D-EC47-8683-E684C1DB0F61}" type="sibTrans" cxnId="{961B01F9-B81B-FE42-88E7-B3DE74B5DCC7}">
      <dgm:prSet/>
      <dgm:spPr/>
      <dgm:t>
        <a:bodyPr/>
        <a:lstStyle/>
        <a:p>
          <a:endParaRPr lang="en-US"/>
        </a:p>
      </dgm:t>
    </dgm:pt>
    <dgm:pt modelId="{AF94461F-4976-B044-87FE-2E1ED629E708}">
      <dgm:prSet/>
      <dgm:spPr>
        <a:solidFill>
          <a:srgbClr val="800000"/>
        </a:solidFill>
      </dgm:spPr>
      <dgm:t>
        <a:bodyPr/>
        <a:lstStyle/>
        <a:p>
          <a:pPr rtl="0"/>
          <a:r>
            <a:rPr lang="en-US" b="1" dirty="0" smtClean="0"/>
            <a:t> to induce </a:t>
          </a:r>
          <a:r>
            <a:rPr lang="en-US" b="1" i="1" u="sng" dirty="0" smtClean="0"/>
            <a:t>visual perception</a:t>
          </a:r>
          <a:endParaRPr lang="en-US" dirty="0"/>
        </a:p>
      </dgm:t>
    </dgm:pt>
    <dgm:pt modelId="{496F3C12-83E6-4349-BF20-981658A792AA}" type="parTrans" cxnId="{D9597570-780C-A041-9D5C-B6449357EBF8}">
      <dgm:prSet/>
      <dgm:spPr/>
      <dgm:t>
        <a:bodyPr/>
        <a:lstStyle/>
        <a:p>
          <a:endParaRPr lang="en-US"/>
        </a:p>
      </dgm:t>
    </dgm:pt>
    <dgm:pt modelId="{96AA25D5-EF5E-BF40-B0A7-9F1384CF69F5}" type="sibTrans" cxnId="{D9597570-780C-A041-9D5C-B6449357EBF8}">
      <dgm:prSet/>
      <dgm:spPr/>
      <dgm:t>
        <a:bodyPr/>
        <a:lstStyle/>
        <a:p>
          <a:endParaRPr lang="en-US"/>
        </a:p>
      </dgm:t>
    </dgm:pt>
    <dgm:pt modelId="{6E34FF9A-0B91-B742-88D8-B0217E6322AC}">
      <dgm:prSet/>
      <dgm:spPr/>
      <dgm:t>
        <a:bodyPr/>
        <a:lstStyle/>
        <a:p>
          <a:pPr rtl="0"/>
          <a:r>
            <a:rPr lang="en-US" b="1" dirty="0" smtClean="0"/>
            <a:t>By electrical stimulation of the retina</a:t>
          </a:r>
          <a:endParaRPr lang="en-US" dirty="0"/>
        </a:p>
      </dgm:t>
    </dgm:pt>
    <dgm:pt modelId="{77C2332D-8F85-6842-974A-48E658CC2878}" type="parTrans" cxnId="{0B98E388-7EE4-044B-91A6-CAFD0FC487B2}">
      <dgm:prSet/>
      <dgm:spPr/>
      <dgm:t>
        <a:bodyPr/>
        <a:lstStyle/>
        <a:p>
          <a:endParaRPr lang="en-US"/>
        </a:p>
      </dgm:t>
    </dgm:pt>
    <dgm:pt modelId="{D7FF74D8-A309-F946-A469-B4E03C449F61}" type="sibTrans" cxnId="{0B98E388-7EE4-044B-91A6-CAFD0FC487B2}">
      <dgm:prSet/>
      <dgm:spPr/>
      <dgm:t>
        <a:bodyPr/>
        <a:lstStyle/>
        <a:p>
          <a:endParaRPr lang="en-US"/>
        </a:p>
      </dgm:t>
    </dgm:pt>
    <dgm:pt modelId="{E6F6DD10-42D8-1C45-9873-69B1615D8BE3}" type="pres">
      <dgm:prSet presAssocID="{B3926289-BA77-344B-9122-11288FDE4F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2177FF-7F19-214F-8C85-098D439C4AA2}" type="pres">
      <dgm:prSet presAssocID="{6E34FF9A-0B91-B742-88D8-B0217E6322AC}" presName="boxAndChildren" presStyleCnt="0"/>
      <dgm:spPr/>
    </dgm:pt>
    <dgm:pt modelId="{2E2319E8-D171-4F44-A274-160A4A1D42AD}" type="pres">
      <dgm:prSet presAssocID="{6E34FF9A-0B91-B742-88D8-B0217E6322AC}" presName="parentTextBox" presStyleLbl="node1" presStyleIdx="0" presStyleCnt="3"/>
      <dgm:spPr/>
      <dgm:t>
        <a:bodyPr/>
        <a:lstStyle/>
        <a:p>
          <a:endParaRPr lang="en-US"/>
        </a:p>
      </dgm:t>
    </dgm:pt>
    <dgm:pt modelId="{8AA776D8-3242-0C42-B97D-1D260D9F9D04}" type="pres">
      <dgm:prSet presAssocID="{96AA25D5-EF5E-BF40-B0A7-9F1384CF69F5}" presName="sp" presStyleCnt="0"/>
      <dgm:spPr/>
    </dgm:pt>
    <dgm:pt modelId="{8B081F02-8D86-6A46-9C5C-4FEC0F600548}" type="pres">
      <dgm:prSet presAssocID="{AF94461F-4976-B044-87FE-2E1ED629E708}" presName="arrowAndChildren" presStyleCnt="0"/>
      <dgm:spPr/>
    </dgm:pt>
    <dgm:pt modelId="{5F09C9C1-B8C9-E04A-B2A4-303D6DEE6A29}" type="pres">
      <dgm:prSet presAssocID="{AF94461F-4976-B044-87FE-2E1ED629E708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63AB0021-A03C-BA4C-ACED-399016B644DD}" type="pres">
      <dgm:prSet presAssocID="{A51BFBC5-643D-EC47-8683-E684C1DB0F61}" presName="sp" presStyleCnt="0"/>
      <dgm:spPr/>
    </dgm:pt>
    <dgm:pt modelId="{9CDF039E-58FD-B244-AF32-2BF60B40B381}" type="pres">
      <dgm:prSet presAssocID="{B0535481-5CE1-C94C-8241-56690960D23E}" presName="arrowAndChildren" presStyleCnt="0"/>
      <dgm:spPr/>
    </dgm:pt>
    <dgm:pt modelId="{C5261FEA-83BD-6A4A-889E-D64FBA0DAC52}" type="pres">
      <dgm:prSet presAssocID="{B0535481-5CE1-C94C-8241-56690960D23E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D9597570-780C-A041-9D5C-B6449357EBF8}" srcId="{B3926289-BA77-344B-9122-11288FDE4FA5}" destId="{AF94461F-4976-B044-87FE-2E1ED629E708}" srcOrd="1" destOrd="0" parTransId="{496F3C12-83E6-4349-BF20-981658A792AA}" sibTransId="{96AA25D5-EF5E-BF40-B0A7-9F1384CF69F5}"/>
    <dgm:cxn modelId="{961B01F9-B81B-FE42-88E7-B3DE74B5DCC7}" srcId="{B3926289-BA77-344B-9122-11288FDE4FA5}" destId="{B0535481-5CE1-C94C-8241-56690960D23E}" srcOrd="0" destOrd="0" parTransId="{60B42919-17FB-BB43-8A63-AB712C4183A4}" sibTransId="{A51BFBC5-643D-EC47-8683-E684C1DB0F61}"/>
    <dgm:cxn modelId="{0B98E388-7EE4-044B-91A6-CAFD0FC487B2}" srcId="{B3926289-BA77-344B-9122-11288FDE4FA5}" destId="{6E34FF9A-0B91-B742-88D8-B0217E6322AC}" srcOrd="2" destOrd="0" parTransId="{77C2332D-8F85-6842-974A-48E658CC2878}" sibTransId="{D7FF74D8-A309-F946-A469-B4E03C449F61}"/>
    <dgm:cxn modelId="{681DD287-A834-A745-B26B-3D49DAB06CFD}" type="presOf" srcId="{6E34FF9A-0B91-B742-88D8-B0217E6322AC}" destId="{2E2319E8-D171-4F44-A274-160A4A1D42AD}" srcOrd="0" destOrd="0" presId="urn:microsoft.com/office/officeart/2005/8/layout/process4"/>
    <dgm:cxn modelId="{4E926D2B-E3EB-EC48-AF1F-74A623614B80}" type="presOf" srcId="{B3926289-BA77-344B-9122-11288FDE4FA5}" destId="{E6F6DD10-42D8-1C45-9873-69B1615D8BE3}" srcOrd="0" destOrd="0" presId="urn:microsoft.com/office/officeart/2005/8/layout/process4"/>
    <dgm:cxn modelId="{56D4D5EE-7C80-DF44-8957-84A45436553E}" type="presOf" srcId="{B0535481-5CE1-C94C-8241-56690960D23E}" destId="{C5261FEA-83BD-6A4A-889E-D64FBA0DAC52}" srcOrd="0" destOrd="0" presId="urn:microsoft.com/office/officeart/2005/8/layout/process4"/>
    <dgm:cxn modelId="{CB300F93-4EB5-3E45-93D2-A2AB5444C1EE}" type="presOf" srcId="{AF94461F-4976-B044-87FE-2E1ED629E708}" destId="{5F09C9C1-B8C9-E04A-B2A4-303D6DEE6A29}" srcOrd="0" destOrd="0" presId="urn:microsoft.com/office/officeart/2005/8/layout/process4"/>
    <dgm:cxn modelId="{63E1FB31-7461-9E43-9FB9-4B137AE10826}" type="presParOf" srcId="{E6F6DD10-42D8-1C45-9873-69B1615D8BE3}" destId="{0C2177FF-7F19-214F-8C85-098D439C4AA2}" srcOrd="0" destOrd="0" presId="urn:microsoft.com/office/officeart/2005/8/layout/process4"/>
    <dgm:cxn modelId="{98DEF100-AD51-D74F-A4CA-937A861AA66C}" type="presParOf" srcId="{0C2177FF-7F19-214F-8C85-098D439C4AA2}" destId="{2E2319E8-D171-4F44-A274-160A4A1D42AD}" srcOrd="0" destOrd="0" presId="urn:microsoft.com/office/officeart/2005/8/layout/process4"/>
    <dgm:cxn modelId="{FCAEC05D-6AE8-3144-9529-55AA54B3EC42}" type="presParOf" srcId="{E6F6DD10-42D8-1C45-9873-69B1615D8BE3}" destId="{8AA776D8-3242-0C42-B97D-1D260D9F9D04}" srcOrd="1" destOrd="0" presId="urn:microsoft.com/office/officeart/2005/8/layout/process4"/>
    <dgm:cxn modelId="{A7937825-37F9-924F-A236-C75CC43DC776}" type="presParOf" srcId="{E6F6DD10-42D8-1C45-9873-69B1615D8BE3}" destId="{8B081F02-8D86-6A46-9C5C-4FEC0F600548}" srcOrd="2" destOrd="0" presId="urn:microsoft.com/office/officeart/2005/8/layout/process4"/>
    <dgm:cxn modelId="{5C84B1A5-52F3-AD44-832A-3370490F7A9C}" type="presParOf" srcId="{8B081F02-8D86-6A46-9C5C-4FEC0F600548}" destId="{5F09C9C1-B8C9-E04A-B2A4-303D6DEE6A29}" srcOrd="0" destOrd="0" presId="urn:microsoft.com/office/officeart/2005/8/layout/process4"/>
    <dgm:cxn modelId="{24AE49FB-F5E6-854B-BF62-1CC42ACBCFFB}" type="presParOf" srcId="{E6F6DD10-42D8-1C45-9873-69B1615D8BE3}" destId="{63AB0021-A03C-BA4C-ACED-399016B644DD}" srcOrd="3" destOrd="0" presId="urn:microsoft.com/office/officeart/2005/8/layout/process4"/>
    <dgm:cxn modelId="{FDE8BA71-2222-D24B-B271-E7527E530E6B}" type="presParOf" srcId="{E6F6DD10-42D8-1C45-9873-69B1615D8BE3}" destId="{9CDF039E-58FD-B244-AF32-2BF60B40B381}" srcOrd="4" destOrd="0" presId="urn:microsoft.com/office/officeart/2005/8/layout/process4"/>
    <dgm:cxn modelId="{82D42384-9EB6-B448-9EDC-6C4253F8DEB7}" type="presParOf" srcId="{9CDF039E-58FD-B244-AF32-2BF60B40B381}" destId="{C5261FEA-83BD-6A4A-889E-D64FBA0DAC5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9FBA5C-CA3E-EB4E-BDFA-436B9C44D9CE}" type="doc">
      <dgm:prSet loTypeId="urn:microsoft.com/office/officeart/2005/8/layout/vList2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5D1EA-086E-464B-9722-91DD9A7F5EBF}">
      <dgm:prSet/>
      <dgm:spPr>
        <a:solidFill>
          <a:schemeClr val="tx1"/>
        </a:solidFill>
      </dgm:spPr>
      <dgm:t>
        <a:bodyPr/>
        <a:lstStyle/>
        <a:p>
          <a:pPr algn="ctr" rtl="0"/>
          <a:r>
            <a:rPr lang="en-US" baseline="0" dirty="0" smtClean="0"/>
            <a:t>Patient selection</a:t>
          </a:r>
          <a:endParaRPr lang="en-US" dirty="0"/>
        </a:p>
      </dgm:t>
    </dgm:pt>
    <dgm:pt modelId="{A971537F-9321-5648-A6EA-F76897C18B24}" type="parTrans" cxnId="{3C924C3B-5796-114B-B34E-411CD7489D00}">
      <dgm:prSet/>
      <dgm:spPr/>
      <dgm:t>
        <a:bodyPr/>
        <a:lstStyle/>
        <a:p>
          <a:endParaRPr lang="en-US"/>
        </a:p>
      </dgm:t>
    </dgm:pt>
    <dgm:pt modelId="{A53DABD2-5187-B94B-B194-37F5BC91AB1A}" type="sibTrans" cxnId="{3C924C3B-5796-114B-B34E-411CD7489D00}">
      <dgm:prSet/>
      <dgm:spPr/>
      <dgm:t>
        <a:bodyPr/>
        <a:lstStyle/>
        <a:p>
          <a:endParaRPr lang="en-US"/>
        </a:p>
      </dgm:t>
    </dgm:pt>
    <dgm:pt modelId="{A97A83F8-919C-AB42-A4C3-C1052B59CE00}" type="pres">
      <dgm:prSet presAssocID="{4C9FBA5C-CA3E-EB4E-BDFA-436B9C44D9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952866-5A5C-174B-8FC3-BE0BDE789A9D}" type="pres">
      <dgm:prSet presAssocID="{10C5D1EA-086E-464B-9722-91DD9A7F5EB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924C3B-5796-114B-B34E-411CD7489D00}" srcId="{4C9FBA5C-CA3E-EB4E-BDFA-436B9C44D9CE}" destId="{10C5D1EA-086E-464B-9722-91DD9A7F5EBF}" srcOrd="0" destOrd="0" parTransId="{A971537F-9321-5648-A6EA-F76897C18B24}" sibTransId="{A53DABD2-5187-B94B-B194-37F5BC91AB1A}"/>
    <dgm:cxn modelId="{7EDCDB96-5C6F-2B4C-818E-A21CC9541139}" type="presOf" srcId="{10C5D1EA-086E-464B-9722-91DD9A7F5EBF}" destId="{6E952866-5A5C-174B-8FC3-BE0BDE789A9D}" srcOrd="0" destOrd="0" presId="urn:microsoft.com/office/officeart/2005/8/layout/vList2"/>
    <dgm:cxn modelId="{E0C17D8B-4F64-EE43-A79A-68F3CA1ECB47}" type="presOf" srcId="{4C9FBA5C-CA3E-EB4E-BDFA-436B9C44D9CE}" destId="{A97A83F8-919C-AB42-A4C3-C1052B59CE00}" srcOrd="0" destOrd="0" presId="urn:microsoft.com/office/officeart/2005/8/layout/vList2"/>
    <dgm:cxn modelId="{F63EFE17-0906-554B-988F-3A5EE8C08285}" type="presParOf" srcId="{A97A83F8-919C-AB42-A4C3-C1052B59CE00}" destId="{6E952866-5A5C-174B-8FC3-BE0BDE789A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619494-D841-3243-AB48-E296EFB44C19}" type="doc">
      <dgm:prSet loTypeId="urn:microsoft.com/office/officeart/2005/8/layout/vList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F6EF680-851B-5E43-B98B-152A02CC4734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b="1" smtClean="0"/>
            <a:t>1-Adults, age &gt;18-25 years or older</a:t>
          </a:r>
          <a:br>
            <a:rPr lang="en-US" b="1" smtClean="0"/>
          </a:br>
          <a:endParaRPr lang="en-US"/>
        </a:p>
      </dgm:t>
    </dgm:pt>
    <dgm:pt modelId="{B3181A18-FA0F-8042-80FD-FE570B816595}" type="parTrans" cxnId="{7A3E1494-B41B-9049-98C2-E4D2E2F3BC50}">
      <dgm:prSet/>
      <dgm:spPr/>
      <dgm:t>
        <a:bodyPr/>
        <a:lstStyle/>
        <a:p>
          <a:endParaRPr lang="en-US"/>
        </a:p>
      </dgm:t>
    </dgm:pt>
    <dgm:pt modelId="{9B1533CF-C566-4F48-9E3C-3FBB12BE02D7}" type="sibTrans" cxnId="{7A3E1494-B41B-9049-98C2-E4D2E2F3BC50}">
      <dgm:prSet/>
      <dgm:spPr/>
      <dgm:t>
        <a:bodyPr/>
        <a:lstStyle/>
        <a:p>
          <a:endParaRPr lang="en-US"/>
        </a:p>
      </dgm:t>
    </dgm:pt>
    <dgm:pt modelId="{211C9BC2-DCF9-6E44-A194-99B82945AC56}">
      <dgm:prSet/>
      <dgm:spPr>
        <a:solidFill>
          <a:srgbClr val="800000"/>
        </a:solidFill>
      </dgm:spPr>
      <dgm:t>
        <a:bodyPr/>
        <a:lstStyle/>
        <a:p>
          <a:pPr rtl="0"/>
          <a:r>
            <a:rPr lang="en-US" b="1" dirty="0" smtClean="0"/>
            <a:t>2-Bare LP or NLP in </a:t>
          </a:r>
          <a:r>
            <a:rPr lang="en-US" b="1" i="1" u="sng" dirty="0" smtClean="0"/>
            <a:t>both eyes</a:t>
          </a:r>
          <a:endParaRPr lang="en-US" i="1" u="sng" dirty="0"/>
        </a:p>
      </dgm:t>
    </dgm:pt>
    <dgm:pt modelId="{F92DF99F-D6B4-5A43-8E50-E2C14E42E7DC}" type="parTrans" cxnId="{9A8E7A18-78F5-6541-AE7E-D0B0B7B2EC3F}">
      <dgm:prSet/>
      <dgm:spPr/>
      <dgm:t>
        <a:bodyPr/>
        <a:lstStyle/>
        <a:p>
          <a:endParaRPr lang="en-US"/>
        </a:p>
      </dgm:t>
    </dgm:pt>
    <dgm:pt modelId="{08F23A72-7870-CE4A-BE89-2FCD4391AA33}" type="sibTrans" cxnId="{9A8E7A18-78F5-6541-AE7E-D0B0B7B2EC3F}">
      <dgm:prSet/>
      <dgm:spPr/>
      <dgm:t>
        <a:bodyPr/>
        <a:lstStyle/>
        <a:p>
          <a:endParaRPr lang="en-US"/>
        </a:p>
      </dgm:t>
    </dgm:pt>
    <dgm:pt modelId="{1121D614-9E8D-104E-AC06-0217F9976DF5}">
      <dgm:prSet/>
      <dgm:spPr>
        <a:solidFill>
          <a:srgbClr val="008000"/>
        </a:solidFill>
      </dgm:spPr>
      <dgm:t>
        <a:bodyPr/>
        <a:lstStyle/>
        <a:p>
          <a:pPr rtl="0"/>
          <a:r>
            <a:rPr lang="en-US" b="1" dirty="0" smtClean="0"/>
            <a:t>3-Previous history </a:t>
          </a:r>
          <a:r>
            <a:rPr lang="en-US" b="1" u="sng" dirty="0" smtClean="0"/>
            <a:t>of useful form vision</a:t>
          </a:r>
          <a:endParaRPr lang="en-US" dirty="0"/>
        </a:p>
      </dgm:t>
    </dgm:pt>
    <dgm:pt modelId="{7DB2E961-3F3F-4141-A165-1E42E11CEEA5}" type="parTrans" cxnId="{E97E0960-2156-D24C-A46F-48BC0A7346B0}">
      <dgm:prSet/>
      <dgm:spPr/>
      <dgm:t>
        <a:bodyPr/>
        <a:lstStyle/>
        <a:p>
          <a:endParaRPr lang="en-US"/>
        </a:p>
      </dgm:t>
    </dgm:pt>
    <dgm:pt modelId="{C3615210-FCEE-4B42-A191-B9C4823B4DF7}" type="sibTrans" cxnId="{E97E0960-2156-D24C-A46F-48BC0A7346B0}">
      <dgm:prSet/>
      <dgm:spPr/>
      <dgm:t>
        <a:bodyPr/>
        <a:lstStyle/>
        <a:p>
          <a:endParaRPr lang="en-US"/>
        </a:p>
      </dgm:t>
    </dgm:pt>
    <dgm:pt modelId="{A9D9B762-8593-2443-B7B7-16BA01D89A13}">
      <dgm:prSet/>
      <dgm:spPr/>
      <dgm:t>
        <a:bodyPr/>
        <a:lstStyle/>
        <a:p>
          <a:pPr rtl="0"/>
          <a:r>
            <a:rPr lang="en-US" b="1" smtClean="0"/>
            <a:t>4-Aphakic or pseudophakic.</a:t>
          </a:r>
          <a:endParaRPr lang="en-US"/>
        </a:p>
      </dgm:t>
    </dgm:pt>
    <dgm:pt modelId="{D92D6CED-9E77-C742-9002-849EC861CA52}" type="parTrans" cxnId="{42B50E55-1648-C249-83B2-9EC36721380E}">
      <dgm:prSet/>
      <dgm:spPr/>
      <dgm:t>
        <a:bodyPr/>
        <a:lstStyle/>
        <a:p>
          <a:endParaRPr lang="en-US"/>
        </a:p>
      </dgm:t>
    </dgm:pt>
    <dgm:pt modelId="{E9195DE3-96C2-F84C-969A-917FA1DBAE9C}" type="sibTrans" cxnId="{42B50E55-1648-C249-83B2-9EC36721380E}">
      <dgm:prSet/>
      <dgm:spPr/>
      <dgm:t>
        <a:bodyPr/>
        <a:lstStyle/>
        <a:p>
          <a:endParaRPr lang="en-US"/>
        </a:p>
      </dgm:t>
    </dgm:pt>
    <dgm:pt modelId="{8373D221-E5BB-8F49-9D52-9137C133AA09}" type="pres">
      <dgm:prSet presAssocID="{D3619494-D841-3243-AB48-E296EFB44C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5D1732-1CCF-3F4A-A1EA-72045478D96E}" type="pres">
      <dgm:prSet presAssocID="{8F6EF680-851B-5E43-B98B-152A02CC473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49ADF-B9EA-5B46-89C1-5A766D6BF07A}" type="pres">
      <dgm:prSet presAssocID="{9B1533CF-C566-4F48-9E3C-3FBB12BE02D7}" presName="spacer" presStyleCnt="0"/>
      <dgm:spPr/>
    </dgm:pt>
    <dgm:pt modelId="{505460DA-7767-1D46-BA37-FC6C5F30F08A}" type="pres">
      <dgm:prSet presAssocID="{211C9BC2-DCF9-6E44-A194-99B82945AC5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2D6575-63D7-4A41-89DD-ED44287A20EA}" type="pres">
      <dgm:prSet presAssocID="{08F23A72-7870-CE4A-BE89-2FCD4391AA33}" presName="spacer" presStyleCnt="0"/>
      <dgm:spPr/>
    </dgm:pt>
    <dgm:pt modelId="{435B9278-792E-054E-9358-162D54E4C24B}" type="pres">
      <dgm:prSet presAssocID="{1121D614-9E8D-104E-AC06-0217F9976DF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3B7E-0B64-5845-B1A8-0CE6D1504C69}" type="pres">
      <dgm:prSet presAssocID="{C3615210-FCEE-4B42-A191-B9C4823B4DF7}" presName="spacer" presStyleCnt="0"/>
      <dgm:spPr/>
    </dgm:pt>
    <dgm:pt modelId="{78EA5E31-F255-1647-83BC-C29B352FA1FE}" type="pres">
      <dgm:prSet presAssocID="{A9D9B762-8593-2443-B7B7-16BA01D89A1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79F203-D9B4-D94B-B4DD-39EF66AD7A71}" type="presOf" srcId="{D3619494-D841-3243-AB48-E296EFB44C19}" destId="{8373D221-E5BB-8F49-9D52-9137C133AA09}" srcOrd="0" destOrd="0" presId="urn:microsoft.com/office/officeart/2005/8/layout/vList2"/>
    <dgm:cxn modelId="{42B50E55-1648-C249-83B2-9EC36721380E}" srcId="{D3619494-D841-3243-AB48-E296EFB44C19}" destId="{A9D9B762-8593-2443-B7B7-16BA01D89A13}" srcOrd="3" destOrd="0" parTransId="{D92D6CED-9E77-C742-9002-849EC861CA52}" sibTransId="{E9195DE3-96C2-F84C-969A-917FA1DBAE9C}"/>
    <dgm:cxn modelId="{E97E0960-2156-D24C-A46F-48BC0A7346B0}" srcId="{D3619494-D841-3243-AB48-E296EFB44C19}" destId="{1121D614-9E8D-104E-AC06-0217F9976DF5}" srcOrd="2" destOrd="0" parTransId="{7DB2E961-3F3F-4141-A165-1E42E11CEEA5}" sibTransId="{C3615210-FCEE-4B42-A191-B9C4823B4DF7}"/>
    <dgm:cxn modelId="{7A3E1494-B41B-9049-98C2-E4D2E2F3BC50}" srcId="{D3619494-D841-3243-AB48-E296EFB44C19}" destId="{8F6EF680-851B-5E43-B98B-152A02CC4734}" srcOrd="0" destOrd="0" parTransId="{B3181A18-FA0F-8042-80FD-FE570B816595}" sibTransId="{9B1533CF-C566-4F48-9E3C-3FBB12BE02D7}"/>
    <dgm:cxn modelId="{9A8E7A18-78F5-6541-AE7E-D0B0B7B2EC3F}" srcId="{D3619494-D841-3243-AB48-E296EFB44C19}" destId="{211C9BC2-DCF9-6E44-A194-99B82945AC56}" srcOrd="1" destOrd="0" parTransId="{F92DF99F-D6B4-5A43-8E50-E2C14E42E7DC}" sibTransId="{08F23A72-7870-CE4A-BE89-2FCD4391AA33}"/>
    <dgm:cxn modelId="{45C818F9-07AD-CD4C-8F34-2410350BF20E}" type="presOf" srcId="{1121D614-9E8D-104E-AC06-0217F9976DF5}" destId="{435B9278-792E-054E-9358-162D54E4C24B}" srcOrd="0" destOrd="0" presId="urn:microsoft.com/office/officeart/2005/8/layout/vList2"/>
    <dgm:cxn modelId="{F493C904-5218-6744-BC8F-B83D2DD0FFA6}" type="presOf" srcId="{A9D9B762-8593-2443-B7B7-16BA01D89A13}" destId="{78EA5E31-F255-1647-83BC-C29B352FA1FE}" srcOrd="0" destOrd="0" presId="urn:microsoft.com/office/officeart/2005/8/layout/vList2"/>
    <dgm:cxn modelId="{0842B5D8-1FC5-A44E-A906-DEE5106CC7FB}" type="presOf" srcId="{211C9BC2-DCF9-6E44-A194-99B82945AC56}" destId="{505460DA-7767-1D46-BA37-FC6C5F30F08A}" srcOrd="0" destOrd="0" presId="urn:microsoft.com/office/officeart/2005/8/layout/vList2"/>
    <dgm:cxn modelId="{71470D02-957B-AE47-93FC-15CE733D43F3}" type="presOf" srcId="{8F6EF680-851B-5E43-B98B-152A02CC4734}" destId="{055D1732-1CCF-3F4A-A1EA-72045478D96E}" srcOrd="0" destOrd="0" presId="urn:microsoft.com/office/officeart/2005/8/layout/vList2"/>
    <dgm:cxn modelId="{7447060C-7EAC-A244-ABEB-1A87595CB32E}" type="presParOf" srcId="{8373D221-E5BB-8F49-9D52-9137C133AA09}" destId="{055D1732-1CCF-3F4A-A1EA-72045478D96E}" srcOrd="0" destOrd="0" presId="urn:microsoft.com/office/officeart/2005/8/layout/vList2"/>
    <dgm:cxn modelId="{8180C392-84FD-8B4E-A6F3-093517731911}" type="presParOf" srcId="{8373D221-E5BB-8F49-9D52-9137C133AA09}" destId="{82349ADF-B9EA-5B46-89C1-5A766D6BF07A}" srcOrd="1" destOrd="0" presId="urn:microsoft.com/office/officeart/2005/8/layout/vList2"/>
    <dgm:cxn modelId="{2D1E2B7D-424D-264C-A3D7-5F54BB429E8F}" type="presParOf" srcId="{8373D221-E5BB-8F49-9D52-9137C133AA09}" destId="{505460DA-7767-1D46-BA37-FC6C5F30F08A}" srcOrd="2" destOrd="0" presId="urn:microsoft.com/office/officeart/2005/8/layout/vList2"/>
    <dgm:cxn modelId="{1BEE4238-BF78-5142-9945-AA327BC3914F}" type="presParOf" srcId="{8373D221-E5BB-8F49-9D52-9137C133AA09}" destId="{7F2D6575-63D7-4A41-89DD-ED44287A20EA}" srcOrd="3" destOrd="0" presId="urn:microsoft.com/office/officeart/2005/8/layout/vList2"/>
    <dgm:cxn modelId="{C91F7A39-6854-EC48-9EFD-0DA4DBFF9C68}" type="presParOf" srcId="{8373D221-E5BB-8F49-9D52-9137C133AA09}" destId="{435B9278-792E-054E-9358-162D54E4C24B}" srcOrd="4" destOrd="0" presId="urn:microsoft.com/office/officeart/2005/8/layout/vList2"/>
    <dgm:cxn modelId="{D8010548-FE72-4349-81C4-40C86BD3E13B}" type="presParOf" srcId="{8373D221-E5BB-8F49-9D52-9137C133AA09}" destId="{07BE3B7E-0B64-5845-B1A8-0CE6D1504C69}" srcOrd="5" destOrd="0" presId="urn:microsoft.com/office/officeart/2005/8/layout/vList2"/>
    <dgm:cxn modelId="{92880AA6-A7CB-B648-B739-F367E416F188}" type="presParOf" srcId="{8373D221-E5BB-8F49-9D52-9137C133AA09}" destId="{78EA5E31-F255-1647-83BC-C29B352FA1F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4601CD-0D7D-BC44-B5B7-40D26895C5DE}" type="doc">
      <dgm:prSet loTypeId="urn:microsoft.com/office/officeart/2005/8/layout/v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215702-E72F-6545-A362-EEE207305164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algn="ctr" rtl="0"/>
          <a:r>
            <a:rPr lang="en-US" baseline="0" dirty="0" smtClean="0"/>
            <a:t>Patient selection continued</a:t>
          </a:r>
          <a:br>
            <a:rPr lang="en-US" baseline="0" dirty="0" smtClean="0"/>
          </a:br>
          <a:r>
            <a:rPr lang="mr-IN" baseline="0" dirty="0" smtClean="0"/>
            <a:t>…</a:t>
          </a:r>
          <a:endParaRPr lang="en-US" dirty="0"/>
        </a:p>
      </dgm:t>
    </dgm:pt>
    <dgm:pt modelId="{84CAABD8-05CB-D447-81DE-297E88F70689}" type="parTrans" cxnId="{A2936D23-4FDE-1B49-843E-7D9E4B411C0B}">
      <dgm:prSet/>
      <dgm:spPr/>
      <dgm:t>
        <a:bodyPr/>
        <a:lstStyle/>
        <a:p>
          <a:endParaRPr lang="en-US"/>
        </a:p>
      </dgm:t>
    </dgm:pt>
    <dgm:pt modelId="{B13BBE2F-A7EF-BE45-BA82-811EFAF3534A}" type="sibTrans" cxnId="{A2936D23-4FDE-1B49-843E-7D9E4B411C0B}">
      <dgm:prSet/>
      <dgm:spPr/>
      <dgm:t>
        <a:bodyPr/>
        <a:lstStyle/>
        <a:p>
          <a:endParaRPr lang="en-US"/>
        </a:p>
      </dgm:t>
    </dgm:pt>
    <dgm:pt modelId="{F10B4613-A445-E245-A00E-8F535AAEE1B3}" type="pres">
      <dgm:prSet presAssocID="{674601CD-0D7D-BC44-B5B7-40D26895C5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89061C-4E9C-7F40-9767-9F95559EC602}" type="pres">
      <dgm:prSet presAssocID="{4C215702-E72F-6545-A362-EEE2073051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936D23-4FDE-1B49-843E-7D9E4B411C0B}" srcId="{674601CD-0D7D-BC44-B5B7-40D26895C5DE}" destId="{4C215702-E72F-6545-A362-EEE207305164}" srcOrd="0" destOrd="0" parTransId="{84CAABD8-05CB-D447-81DE-297E88F70689}" sibTransId="{B13BBE2F-A7EF-BE45-BA82-811EFAF3534A}"/>
    <dgm:cxn modelId="{4C95FFB9-04D5-4F45-996A-5CC0730697B1}" type="presOf" srcId="{4C215702-E72F-6545-A362-EEE207305164}" destId="{0289061C-4E9C-7F40-9767-9F95559EC602}" srcOrd="0" destOrd="0" presId="urn:microsoft.com/office/officeart/2005/8/layout/vList2"/>
    <dgm:cxn modelId="{F967A756-8BF5-A444-91D5-65F41A0C7A4D}" type="presOf" srcId="{674601CD-0D7D-BC44-B5B7-40D26895C5DE}" destId="{F10B4613-A445-E245-A00E-8F535AAEE1B3}" srcOrd="0" destOrd="0" presId="urn:microsoft.com/office/officeart/2005/8/layout/vList2"/>
    <dgm:cxn modelId="{5B0637CB-58E0-5E46-85B7-BAA3D4E62401}" type="presParOf" srcId="{F10B4613-A445-E245-A00E-8F535AAEE1B3}" destId="{0289061C-4E9C-7F40-9767-9F95559EC60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EF3C0F-100C-B948-91ED-999D9A187741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57DA15-5B21-8B49-A248-3E7F22A89088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pPr rtl="0"/>
          <a:r>
            <a:rPr lang="en-US" b="1" smtClean="0"/>
            <a:t>5-Patients who are willing and able to</a:t>
          </a:r>
          <a:endParaRPr lang="en-US"/>
        </a:p>
      </dgm:t>
    </dgm:pt>
    <dgm:pt modelId="{C5618577-7763-E94F-8A4B-4B1C107A0DFB}" type="parTrans" cxnId="{C12F2DDC-9FF4-4248-A12C-9A0D2450A88A}">
      <dgm:prSet/>
      <dgm:spPr/>
      <dgm:t>
        <a:bodyPr/>
        <a:lstStyle/>
        <a:p>
          <a:endParaRPr lang="en-US"/>
        </a:p>
      </dgm:t>
    </dgm:pt>
    <dgm:pt modelId="{EFA86950-8E65-E546-AD73-46C1823B1F3A}" type="sibTrans" cxnId="{C12F2DDC-9FF4-4248-A12C-9A0D2450A88A}">
      <dgm:prSet/>
      <dgm:spPr/>
      <dgm:t>
        <a:bodyPr/>
        <a:lstStyle/>
        <a:p>
          <a:endParaRPr lang="en-US"/>
        </a:p>
      </dgm:t>
    </dgm:pt>
    <dgm:pt modelId="{221D495D-026A-1942-9FB4-81F2D291635A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b="1" dirty="0" smtClean="0"/>
            <a:t>receive the recommended post-implant  </a:t>
          </a:r>
          <a:endParaRPr lang="en-US" dirty="0"/>
        </a:p>
      </dgm:t>
    </dgm:pt>
    <dgm:pt modelId="{E00BBBDE-0D39-0940-ABDE-9E8047B1CD8A}" type="parTrans" cxnId="{6E6F5F75-E9F7-B142-BFD4-645CBB144D01}">
      <dgm:prSet/>
      <dgm:spPr/>
      <dgm:t>
        <a:bodyPr/>
        <a:lstStyle/>
        <a:p>
          <a:endParaRPr lang="en-US"/>
        </a:p>
      </dgm:t>
    </dgm:pt>
    <dgm:pt modelId="{705D3D8A-9137-3441-ADE8-8F2D4ADEEB0E}" type="sibTrans" cxnId="{6E6F5F75-E9F7-B142-BFD4-645CBB144D01}">
      <dgm:prSet/>
      <dgm:spPr/>
      <dgm:t>
        <a:bodyPr/>
        <a:lstStyle/>
        <a:p>
          <a:endParaRPr lang="en-US"/>
        </a:p>
      </dgm:t>
    </dgm:pt>
    <dgm:pt modelId="{065DE839-D302-7948-835B-1F422252162F}">
      <dgm:prSet/>
      <dgm:spPr/>
      <dgm:t>
        <a:bodyPr/>
        <a:lstStyle/>
        <a:p>
          <a:pPr rtl="0"/>
          <a:r>
            <a:rPr lang="en-US" b="1" smtClean="0"/>
            <a:t>follow-up</a:t>
          </a:r>
          <a:endParaRPr lang="en-US"/>
        </a:p>
      </dgm:t>
    </dgm:pt>
    <dgm:pt modelId="{201A77D4-9287-C24E-8566-508237C5A2AD}" type="parTrans" cxnId="{3E5B0DE0-A8E1-4B4D-8AD6-03429B8E9C65}">
      <dgm:prSet/>
      <dgm:spPr/>
      <dgm:t>
        <a:bodyPr/>
        <a:lstStyle/>
        <a:p>
          <a:endParaRPr lang="en-US"/>
        </a:p>
      </dgm:t>
    </dgm:pt>
    <dgm:pt modelId="{3C4A75A4-8A46-1745-A603-4CB2CC4CDA56}" type="sibTrans" cxnId="{3E5B0DE0-A8E1-4B4D-8AD6-03429B8E9C65}">
      <dgm:prSet/>
      <dgm:spPr/>
      <dgm:t>
        <a:bodyPr/>
        <a:lstStyle/>
        <a:p>
          <a:endParaRPr lang="en-US"/>
        </a:p>
      </dgm:t>
    </dgm:pt>
    <dgm:pt modelId="{08212069-C95F-E147-B553-F7A5963A256C}">
      <dgm:prSet/>
      <dgm:spPr>
        <a:solidFill>
          <a:srgbClr val="FFFF00">
            <a:alpha val="90000"/>
          </a:srgbClr>
        </a:solidFill>
      </dgm:spPr>
      <dgm:t>
        <a:bodyPr/>
        <a:lstStyle/>
        <a:p>
          <a:pPr rtl="0"/>
          <a:r>
            <a:rPr lang="en-US" b="1" dirty="0" smtClean="0"/>
            <a:t>device fitting, and </a:t>
          </a:r>
          <a:endParaRPr lang="en-US" dirty="0"/>
        </a:p>
      </dgm:t>
    </dgm:pt>
    <dgm:pt modelId="{C1D3BF91-BCF6-6545-AA6E-029577FA322F}" type="parTrans" cxnId="{A23A8828-3E9E-8F4B-B804-105E568095EE}">
      <dgm:prSet/>
      <dgm:spPr/>
      <dgm:t>
        <a:bodyPr/>
        <a:lstStyle/>
        <a:p>
          <a:endParaRPr lang="en-US"/>
        </a:p>
      </dgm:t>
    </dgm:pt>
    <dgm:pt modelId="{D2B167F5-80FC-224E-8EE1-3827A53F7890}" type="sibTrans" cxnId="{A23A8828-3E9E-8F4B-B804-105E568095EE}">
      <dgm:prSet/>
      <dgm:spPr/>
      <dgm:t>
        <a:bodyPr/>
        <a:lstStyle/>
        <a:p>
          <a:endParaRPr lang="en-US"/>
        </a:p>
      </dgm:t>
    </dgm:pt>
    <dgm:pt modelId="{742285CD-9381-2A4F-A434-AADAB16C5E78}">
      <dgm:prSet/>
      <dgm:spPr>
        <a:solidFill>
          <a:srgbClr val="FF0000">
            <a:alpha val="90000"/>
          </a:srgbClr>
        </a:solidFill>
      </dgm:spPr>
      <dgm:t>
        <a:bodyPr/>
        <a:lstStyle/>
        <a:p>
          <a:pPr rtl="0"/>
          <a:r>
            <a:rPr lang="en-US" b="1" smtClean="0"/>
            <a:t>visual rehabilitation </a:t>
          </a:r>
          <a:endParaRPr lang="en-US"/>
        </a:p>
      </dgm:t>
    </dgm:pt>
    <dgm:pt modelId="{63F189F8-7300-4243-953B-7367F4D15543}" type="parTrans" cxnId="{CA946DFC-89B5-2343-A6C7-4ED240D3801A}">
      <dgm:prSet/>
      <dgm:spPr/>
      <dgm:t>
        <a:bodyPr/>
        <a:lstStyle/>
        <a:p>
          <a:endParaRPr lang="en-US"/>
        </a:p>
      </dgm:t>
    </dgm:pt>
    <dgm:pt modelId="{65BB5B37-2F59-3D44-8543-7D50621A74E7}" type="sibTrans" cxnId="{CA946DFC-89B5-2343-A6C7-4ED240D3801A}">
      <dgm:prSet/>
      <dgm:spPr/>
      <dgm:t>
        <a:bodyPr/>
        <a:lstStyle/>
        <a:p>
          <a:endParaRPr lang="en-US"/>
        </a:p>
      </dgm:t>
    </dgm:pt>
    <dgm:pt modelId="{64F39959-C6C3-CC4B-A181-4C75EE9CD147}" type="pres">
      <dgm:prSet presAssocID="{94EF3C0F-100C-B948-91ED-999D9A1877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1674DC-1A17-9442-9A5B-AB9C4A45FB9E}" type="pres">
      <dgm:prSet presAssocID="{221D495D-026A-1942-9FB4-81F2D291635A}" presName="boxAndChildren" presStyleCnt="0"/>
      <dgm:spPr/>
    </dgm:pt>
    <dgm:pt modelId="{CD91CE6A-9785-9842-B429-2F04C85F67DB}" type="pres">
      <dgm:prSet presAssocID="{221D495D-026A-1942-9FB4-81F2D291635A}" presName="parentTextBox" presStyleLbl="node1" presStyleIdx="0" presStyleCnt="2"/>
      <dgm:spPr/>
      <dgm:t>
        <a:bodyPr/>
        <a:lstStyle/>
        <a:p>
          <a:endParaRPr lang="en-US"/>
        </a:p>
      </dgm:t>
    </dgm:pt>
    <dgm:pt modelId="{6D241A37-7758-6343-B359-A4F2073381A1}" type="pres">
      <dgm:prSet presAssocID="{221D495D-026A-1942-9FB4-81F2D291635A}" presName="entireBox" presStyleLbl="node1" presStyleIdx="0" presStyleCnt="2"/>
      <dgm:spPr/>
      <dgm:t>
        <a:bodyPr/>
        <a:lstStyle/>
        <a:p>
          <a:endParaRPr lang="en-US"/>
        </a:p>
      </dgm:t>
    </dgm:pt>
    <dgm:pt modelId="{77AA4B40-9B86-1F4A-840C-811D5E2CF126}" type="pres">
      <dgm:prSet presAssocID="{221D495D-026A-1942-9FB4-81F2D291635A}" presName="descendantBox" presStyleCnt="0"/>
      <dgm:spPr/>
    </dgm:pt>
    <dgm:pt modelId="{876F66F7-BCCB-2E4B-8475-7CE86F9631AD}" type="pres">
      <dgm:prSet presAssocID="{065DE839-D302-7948-835B-1F422252162F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8EF60-893D-FE4F-856E-BFA0295044D7}" type="pres">
      <dgm:prSet presAssocID="{08212069-C95F-E147-B553-F7A5963A256C}" presName="childTextBox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DD3A6-6C44-BE43-90E7-6CA97C8E1E5C}" type="pres">
      <dgm:prSet presAssocID="{742285CD-9381-2A4F-A434-AADAB16C5E78}" presName="childTextBox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776441-A5C0-CB44-9020-DBE6F31CA318}" type="pres">
      <dgm:prSet presAssocID="{EFA86950-8E65-E546-AD73-46C1823B1F3A}" presName="sp" presStyleCnt="0"/>
      <dgm:spPr/>
    </dgm:pt>
    <dgm:pt modelId="{5FAFEF64-64F0-E542-ABC8-5AEC35C714AB}" type="pres">
      <dgm:prSet presAssocID="{8D57DA15-5B21-8B49-A248-3E7F22A89088}" presName="arrowAndChildren" presStyleCnt="0"/>
      <dgm:spPr/>
    </dgm:pt>
    <dgm:pt modelId="{431F39CC-FD56-B149-A32B-3CBE138CBEE3}" type="pres">
      <dgm:prSet presAssocID="{8D57DA15-5B21-8B49-A248-3E7F22A89088}" presName="parentTextArrow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1AB9C9AB-1479-4B4C-9865-F1248C6C2BBD}" type="presOf" srcId="{94EF3C0F-100C-B948-91ED-999D9A187741}" destId="{64F39959-C6C3-CC4B-A181-4C75EE9CD147}" srcOrd="0" destOrd="0" presId="urn:microsoft.com/office/officeart/2005/8/layout/process4"/>
    <dgm:cxn modelId="{6E6F5F75-E9F7-B142-BFD4-645CBB144D01}" srcId="{94EF3C0F-100C-B948-91ED-999D9A187741}" destId="{221D495D-026A-1942-9FB4-81F2D291635A}" srcOrd="1" destOrd="0" parTransId="{E00BBBDE-0D39-0940-ABDE-9E8047B1CD8A}" sibTransId="{705D3D8A-9137-3441-ADE8-8F2D4ADEEB0E}"/>
    <dgm:cxn modelId="{597872AC-9A09-254D-912D-76BEE25B52C1}" type="presOf" srcId="{065DE839-D302-7948-835B-1F422252162F}" destId="{876F66F7-BCCB-2E4B-8475-7CE86F9631AD}" srcOrd="0" destOrd="0" presId="urn:microsoft.com/office/officeart/2005/8/layout/process4"/>
    <dgm:cxn modelId="{C12F2DDC-9FF4-4248-A12C-9A0D2450A88A}" srcId="{94EF3C0F-100C-B948-91ED-999D9A187741}" destId="{8D57DA15-5B21-8B49-A248-3E7F22A89088}" srcOrd="0" destOrd="0" parTransId="{C5618577-7763-E94F-8A4B-4B1C107A0DFB}" sibTransId="{EFA86950-8E65-E546-AD73-46C1823B1F3A}"/>
    <dgm:cxn modelId="{0F5DA940-3F78-304A-A170-D9AEDADA0EE9}" type="presOf" srcId="{221D495D-026A-1942-9FB4-81F2D291635A}" destId="{CD91CE6A-9785-9842-B429-2F04C85F67DB}" srcOrd="0" destOrd="0" presId="urn:microsoft.com/office/officeart/2005/8/layout/process4"/>
    <dgm:cxn modelId="{3E5B0DE0-A8E1-4B4D-8AD6-03429B8E9C65}" srcId="{221D495D-026A-1942-9FB4-81F2D291635A}" destId="{065DE839-D302-7948-835B-1F422252162F}" srcOrd="0" destOrd="0" parTransId="{201A77D4-9287-C24E-8566-508237C5A2AD}" sibTransId="{3C4A75A4-8A46-1745-A603-4CB2CC4CDA56}"/>
    <dgm:cxn modelId="{17C211F6-D46A-8244-99EA-3B8DEA212F7E}" type="presOf" srcId="{221D495D-026A-1942-9FB4-81F2D291635A}" destId="{6D241A37-7758-6343-B359-A4F2073381A1}" srcOrd="1" destOrd="0" presId="urn:microsoft.com/office/officeart/2005/8/layout/process4"/>
    <dgm:cxn modelId="{D1BC784A-85DE-3147-BECA-4CBC10F5C9EB}" type="presOf" srcId="{8D57DA15-5B21-8B49-A248-3E7F22A89088}" destId="{431F39CC-FD56-B149-A32B-3CBE138CBEE3}" srcOrd="0" destOrd="0" presId="urn:microsoft.com/office/officeart/2005/8/layout/process4"/>
    <dgm:cxn modelId="{A23A8828-3E9E-8F4B-B804-105E568095EE}" srcId="{221D495D-026A-1942-9FB4-81F2D291635A}" destId="{08212069-C95F-E147-B553-F7A5963A256C}" srcOrd="1" destOrd="0" parTransId="{C1D3BF91-BCF6-6545-AA6E-029577FA322F}" sibTransId="{D2B167F5-80FC-224E-8EE1-3827A53F7890}"/>
    <dgm:cxn modelId="{45701130-0381-4542-A973-2DACAF14A997}" type="presOf" srcId="{08212069-C95F-E147-B553-F7A5963A256C}" destId="{6948EF60-893D-FE4F-856E-BFA0295044D7}" srcOrd="0" destOrd="0" presId="urn:microsoft.com/office/officeart/2005/8/layout/process4"/>
    <dgm:cxn modelId="{6E8BEA91-0ABF-B74F-8F14-924F9A89E454}" type="presOf" srcId="{742285CD-9381-2A4F-A434-AADAB16C5E78}" destId="{54BDD3A6-6C44-BE43-90E7-6CA97C8E1E5C}" srcOrd="0" destOrd="0" presId="urn:microsoft.com/office/officeart/2005/8/layout/process4"/>
    <dgm:cxn modelId="{CA946DFC-89B5-2343-A6C7-4ED240D3801A}" srcId="{221D495D-026A-1942-9FB4-81F2D291635A}" destId="{742285CD-9381-2A4F-A434-AADAB16C5E78}" srcOrd="2" destOrd="0" parTransId="{63F189F8-7300-4243-953B-7367F4D15543}" sibTransId="{65BB5B37-2F59-3D44-8543-7D50621A74E7}"/>
    <dgm:cxn modelId="{1EB9BFC1-02BA-CA41-988F-1AED4F3773F8}" type="presParOf" srcId="{64F39959-C6C3-CC4B-A181-4C75EE9CD147}" destId="{5B1674DC-1A17-9442-9A5B-AB9C4A45FB9E}" srcOrd="0" destOrd="0" presId="urn:microsoft.com/office/officeart/2005/8/layout/process4"/>
    <dgm:cxn modelId="{28CA97C1-E15C-5A49-AE8A-5E4421AF7A40}" type="presParOf" srcId="{5B1674DC-1A17-9442-9A5B-AB9C4A45FB9E}" destId="{CD91CE6A-9785-9842-B429-2F04C85F67DB}" srcOrd="0" destOrd="0" presId="urn:microsoft.com/office/officeart/2005/8/layout/process4"/>
    <dgm:cxn modelId="{56FE0494-A178-C745-826D-9E25EBBD82D7}" type="presParOf" srcId="{5B1674DC-1A17-9442-9A5B-AB9C4A45FB9E}" destId="{6D241A37-7758-6343-B359-A4F2073381A1}" srcOrd="1" destOrd="0" presId="urn:microsoft.com/office/officeart/2005/8/layout/process4"/>
    <dgm:cxn modelId="{1CCFBBA0-A1ED-B04A-8FAE-26357FCE7A8C}" type="presParOf" srcId="{5B1674DC-1A17-9442-9A5B-AB9C4A45FB9E}" destId="{77AA4B40-9B86-1F4A-840C-811D5E2CF126}" srcOrd="2" destOrd="0" presId="urn:microsoft.com/office/officeart/2005/8/layout/process4"/>
    <dgm:cxn modelId="{9D19C4D7-0CA8-2741-B665-C6306B29A95A}" type="presParOf" srcId="{77AA4B40-9B86-1F4A-840C-811D5E2CF126}" destId="{876F66F7-BCCB-2E4B-8475-7CE86F9631AD}" srcOrd="0" destOrd="0" presId="urn:microsoft.com/office/officeart/2005/8/layout/process4"/>
    <dgm:cxn modelId="{8F77C9D2-651E-4F4B-849A-E64A8568ECC3}" type="presParOf" srcId="{77AA4B40-9B86-1F4A-840C-811D5E2CF126}" destId="{6948EF60-893D-FE4F-856E-BFA0295044D7}" srcOrd="1" destOrd="0" presId="urn:microsoft.com/office/officeart/2005/8/layout/process4"/>
    <dgm:cxn modelId="{576107F3-6E01-344C-8CDE-C19F34882DDE}" type="presParOf" srcId="{77AA4B40-9B86-1F4A-840C-811D5E2CF126}" destId="{54BDD3A6-6C44-BE43-90E7-6CA97C8E1E5C}" srcOrd="2" destOrd="0" presId="urn:microsoft.com/office/officeart/2005/8/layout/process4"/>
    <dgm:cxn modelId="{0C859CD4-85C4-934C-A301-68C0A8DC536F}" type="presParOf" srcId="{64F39959-C6C3-CC4B-A181-4C75EE9CD147}" destId="{52776441-A5C0-CB44-9020-DBE6F31CA318}" srcOrd="1" destOrd="0" presId="urn:microsoft.com/office/officeart/2005/8/layout/process4"/>
    <dgm:cxn modelId="{BD220246-E6B7-F246-A972-270261269C12}" type="presParOf" srcId="{64F39959-C6C3-CC4B-A181-4C75EE9CD147}" destId="{5FAFEF64-64F0-E542-ABC8-5AEC35C714AB}" srcOrd="2" destOrd="0" presId="urn:microsoft.com/office/officeart/2005/8/layout/process4"/>
    <dgm:cxn modelId="{54484AB3-F46F-5047-BE39-179E0F4A1D88}" type="presParOf" srcId="{5FAFEF64-64F0-E542-ABC8-5AEC35C714AB}" destId="{431F39CC-FD56-B149-A32B-3CBE138CBEE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D1C119-126F-AB4D-89C7-D2987124A4D3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E24D39-0E54-7F45-A467-09A63901E08A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b="1" baseline="0" dirty="0" smtClean="0"/>
            <a:t>The Argus II</a:t>
          </a:r>
          <a:endParaRPr lang="en-US" dirty="0"/>
        </a:p>
      </dgm:t>
    </dgm:pt>
    <dgm:pt modelId="{8F04978E-1411-9740-98F5-2E75AFBA59B0}" type="parTrans" cxnId="{DB596F6E-ADB7-C343-AB9B-7B4D8C23F22C}">
      <dgm:prSet/>
      <dgm:spPr/>
      <dgm:t>
        <a:bodyPr/>
        <a:lstStyle/>
        <a:p>
          <a:endParaRPr lang="en-US"/>
        </a:p>
      </dgm:t>
    </dgm:pt>
    <dgm:pt modelId="{9B667048-16C4-9444-A591-35794F64E0A7}" type="sibTrans" cxnId="{DB596F6E-ADB7-C343-AB9B-7B4D8C23F22C}">
      <dgm:prSet/>
      <dgm:spPr/>
      <dgm:t>
        <a:bodyPr/>
        <a:lstStyle/>
        <a:p>
          <a:endParaRPr lang="en-US"/>
        </a:p>
      </dgm:t>
    </dgm:pt>
    <dgm:pt modelId="{3C3C2329-B6CD-4A49-B8CB-B5BDBA432670}" type="pres">
      <dgm:prSet presAssocID="{34D1C119-126F-AB4D-89C7-D2987124A4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6493C7-56B1-294A-B2A6-69E85C4E0D07}" type="pres">
      <dgm:prSet presAssocID="{78E24D39-0E54-7F45-A467-09A63901E0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441C8F-D95A-DA45-A0D4-0B14A5B99D35}" type="presOf" srcId="{78E24D39-0E54-7F45-A467-09A63901E08A}" destId="{096493C7-56B1-294A-B2A6-69E85C4E0D07}" srcOrd="0" destOrd="0" presId="urn:microsoft.com/office/officeart/2005/8/layout/vList2"/>
    <dgm:cxn modelId="{E6D7663E-99FA-3342-B5F6-D52AB5591DF1}" type="presOf" srcId="{34D1C119-126F-AB4D-89C7-D2987124A4D3}" destId="{3C3C2329-B6CD-4A49-B8CB-B5BDBA432670}" srcOrd="0" destOrd="0" presId="urn:microsoft.com/office/officeart/2005/8/layout/vList2"/>
    <dgm:cxn modelId="{DB596F6E-ADB7-C343-AB9B-7B4D8C23F22C}" srcId="{34D1C119-126F-AB4D-89C7-D2987124A4D3}" destId="{78E24D39-0E54-7F45-A467-09A63901E08A}" srcOrd="0" destOrd="0" parTransId="{8F04978E-1411-9740-98F5-2E75AFBA59B0}" sibTransId="{9B667048-16C4-9444-A591-35794F64E0A7}"/>
    <dgm:cxn modelId="{59BE91F7-E069-0A49-A0E9-EAFBC9A28345}" type="presParOf" srcId="{3C3C2329-B6CD-4A49-B8CB-B5BDBA432670}" destId="{096493C7-56B1-294A-B2A6-69E85C4E0D0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1444757-A9A9-894F-A0E6-5030F690D8D0}" type="doc">
      <dgm:prSet loTypeId="urn:microsoft.com/office/officeart/2005/8/layout/v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68123F-AAF9-9A4D-A03E-F82F5427A598}">
      <dgm:prSet/>
      <dgm:spPr>
        <a:solidFill>
          <a:schemeClr val="tx1"/>
        </a:solidFill>
      </dgm:spPr>
      <dgm:t>
        <a:bodyPr/>
        <a:lstStyle/>
        <a:p>
          <a:pPr rtl="0"/>
          <a:r>
            <a:rPr lang="en-US" b="1" dirty="0" smtClean="0"/>
            <a:t>should be implanted in a </a:t>
          </a:r>
          <a:r>
            <a:rPr lang="en-US" b="1" i="1" u="sng" dirty="0" smtClean="0">
              <a:solidFill>
                <a:srgbClr val="FF0000"/>
              </a:solidFill>
            </a:rPr>
            <a:t>ONE eye only</a:t>
          </a:r>
          <a:endParaRPr lang="en-US" i="1" u="sng" dirty="0">
            <a:solidFill>
              <a:srgbClr val="FF0000"/>
            </a:solidFill>
          </a:endParaRPr>
        </a:p>
      </dgm:t>
    </dgm:pt>
    <dgm:pt modelId="{D43524BC-17B8-D040-8A21-8AAD337A55AB}" type="parTrans" cxnId="{879FEDD4-AE3F-784D-B6F5-285B2A1CC36C}">
      <dgm:prSet/>
      <dgm:spPr/>
      <dgm:t>
        <a:bodyPr/>
        <a:lstStyle/>
        <a:p>
          <a:endParaRPr lang="en-US"/>
        </a:p>
      </dgm:t>
    </dgm:pt>
    <dgm:pt modelId="{F875F0E5-8D15-5947-9885-14F2BFF909A3}" type="sibTrans" cxnId="{879FEDD4-AE3F-784D-B6F5-285B2A1CC36C}">
      <dgm:prSet/>
      <dgm:spPr/>
      <dgm:t>
        <a:bodyPr/>
        <a:lstStyle/>
        <a:p>
          <a:endParaRPr lang="en-US"/>
        </a:p>
      </dgm:t>
    </dgm:pt>
    <dgm:pt modelId="{2B41A777-C7FB-154E-888C-5FE58B6EA4F0}">
      <dgm:prSet/>
      <dgm:spPr>
        <a:solidFill>
          <a:srgbClr val="800000"/>
        </a:solidFill>
      </dgm:spPr>
      <dgm:t>
        <a:bodyPr/>
        <a:lstStyle/>
        <a:p>
          <a:pPr algn="ctr" rtl="0"/>
          <a:r>
            <a:rPr lang="en-US" b="1" dirty="0" smtClean="0"/>
            <a:t>typically the </a:t>
          </a:r>
        </a:p>
        <a:p>
          <a:pPr algn="ctr" rtl="0"/>
          <a:r>
            <a:rPr lang="en-US" b="1" dirty="0" smtClean="0">
              <a:solidFill>
                <a:srgbClr val="FFFF00"/>
              </a:solidFill>
            </a:rPr>
            <a:t>worse-seeing eye </a:t>
          </a:r>
          <a:endParaRPr lang="en-US" dirty="0">
            <a:solidFill>
              <a:srgbClr val="FFFF00"/>
            </a:solidFill>
          </a:endParaRPr>
        </a:p>
      </dgm:t>
    </dgm:pt>
    <dgm:pt modelId="{85C1C5A3-9965-9B4B-9755-16215A4E9D71}" type="parTrans" cxnId="{98B0ACBF-D22C-C249-B10A-30A4A2BFFB2B}">
      <dgm:prSet/>
      <dgm:spPr/>
      <dgm:t>
        <a:bodyPr/>
        <a:lstStyle/>
        <a:p>
          <a:endParaRPr lang="en-US"/>
        </a:p>
      </dgm:t>
    </dgm:pt>
    <dgm:pt modelId="{D445F5C5-2375-AB4A-95C9-47C43F1E3DF8}" type="sibTrans" cxnId="{98B0ACBF-D22C-C249-B10A-30A4A2BFFB2B}">
      <dgm:prSet/>
      <dgm:spPr/>
      <dgm:t>
        <a:bodyPr/>
        <a:lstStyle/>
        <a:p>
          <a:endParaRPr lang="en-US"/>
        </a:p>
      </dgm:t>
    </dgm:pt>
    <dgm:pt modelId="{7D7E9AA0-F6D8-364D-AEC0-CE897F6F833B}" type="pres">
      <dgm:prSet presAssocID="{01444757-A9A9-894F-A0E6-5030F690D8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08A640-DFAA-2044-8119-E59E75EB6247}" type="pres">
      <dgm:prSet presAssocID="{E568123F-AAF9-9A4D-A03E-F82F5427A59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75495A-0EF3-2344-901B-CA03E83ECB63}" type="pres">
      <dgm:prSet presAssocID="{F875F0E5-8D15-5947-9885-14F2BFF909A3}" presName="spacer" presStyleCnt="0"/>
      <dgm:spPr/>
    </dgm:pt>
    <dgm:pt modelId="{F6BE8D63-EC5A-1044-8477-3349B4A6A9CA}" type="pres">
      <dgm:prSet presAssocID="{2B41A777-C7FB-154E-888C-5FE58B6EA4F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9FEDD4-AE3F-784D-B6F5-285B2A1CC36C}" srcId="{01444757-A9A9-894F-A0E6-5030F690D8D0}" destId="{E568123F-AAF9-9A4D-A03E-F82F5427A598}" srcOrd="0" destOrd="0" parTransId="{D43524BC-17B8-D040-8A21-8AAD337A55AB}" sibTransId="{F875F0E5-8D15-5947-9885-14F2BFF909A3}"/>
    <dgm:cxn modelId="{57AC4542-CB3D-1740-84AD-1602D5546AB3}" type="presOf" srcId="{01444757-A9A9-894F-A0E6-5030F690D8D0}" destId="{7D7E9AA0-F6D8-364D-AEC0-CE897F6F833B}" srcOrd="0" destOrd="0" presId="urn:microsoft.com/office/officeart/2005/8/layout/vList2"/>
    <dgm:cxn modelId="{98B0ACBF-D22C-C249-B10A-30A4A2BFFB2B}" srcId="{01444757-A9A9-894F-A0E6-5030F690D8D0}" destId="{2B41A777-C7FB-154E-888C-5FE58B6EA4F0}" srcOrd="1" destOrd="0" parTransId="{85C1C5A3-9965-9B4B-9755-16215A4E9D71}" sibTransId="{D445F5C5-2375-AB4A-95C9-47C43F1E3DF8}"/>
    <dgm:cxn modelId="{E9043E13-0AEE-C347-BA47-F777B0F8E9CD}" type="presOf" srcId="{2B41A777-C7FB-154E-888C-5FE58B6EA4F0}" destId="{F6BE8D63-EC5A-1044-8477-3349B4A6A9CA}" srcOrd="0" destOrd="0" presId="urn:microsoft.com/office/officeart/2005/8/layout/vList2"/>
    <dgm:cxn modelId="{F994177D-742B-FB4A-B0CC-E49BFD06E9E2}" type="presOf" srcId="{E568123F-AAF9-9A4D-A03E-F82F5427A598}" destId="{BE08A640-DFAA-2044-8119-E59E75EB6247}" srcOrd="0" destOrd="0" presId="urn:microsoft.com/office/officeart/2005/8/layout/vList2"/>
    <dgm:cxn modelId="{4F28993E-55F1-4D40-AA36-F9D7616E3C1D}" type="presParOf" srcId="{7D7E9AA0-F6D8-364D-AEC0-CE897F6F833B}" destId="{BE08A640-DFAA-2044-8119-E59E75EB6247}" srcOrd="0" destOrd="0" presId="urn:microsoft.com/office/officeart/2005/8/layout/vList2"/>
    <dgm:cxn modelId="{0F330C8E-2113-7743-8FF0-67B6CFE11A80}" type="presParOf" srcId="{7D7E9AA0-F6D8-364D-AEC0-CE897F6F833B}" destId="{2375495A-0EF3-2344-901B-CA03E83ECB63}" srcOrd="1" destOrd="0" presId="urn:microsoft.com/office/officeart/2005/8/layout/vList2"/>
    <dgm:cxn modelId="{4150D5B2-2B02-CF4B-A8CF-95C4AE529854}" type="presParOf" srcId="{7D7E9AA0-F6D8-364D-AEC0-CE897F6F833B}" destId="{F6BE8D63-EC5A-1044-8477-3349B4A6A9C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849FB-EA71-8F41-A16E-04AB36204664}">
      <dsp:nvSpPr>
        <dsp:cNvPr id="0" name=""/>
        <dsp:cNvSpPr/>
      </dsp:nvSpPr>
      <dsp:spPr>
        <a:xfrm>
          <a:off x="0" y="34469"/>
          <a:ext cx="7620000" cy="1074060"/>
        </a:xfrm>
        <a:prstGeom prst="roundRect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700" kern="1200" baseline="0" dirty="0" smtClean="0"/>
            <a:t>Complete ophthalmic examination nedded including </a:t>
          </a:r>
          <a:br>
            <a:rPr lang="fr-CH" sz="2700" kern="1200" baseline="0" dirty="0" smtClean="0"/>
          </a:br>
          <a:endParaRPr lang="fr-CH" sz="2700" kern="1200" dirty="0"/>
        </a:p>
      </dsp:txBody>
      <dsp:txXfrm>
        <a:off x="52431" y="86900"/>
        <a:ext cx="7515138" cy="96919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9D4EC-C2AE-B24E-AB50-507341CCAD0A}">
      <dsp:nvSpPr>
        <dsp:cNvPr id="0" name=""/>
        <dsp:cNvSpPr/>
      </dsp:nvSpPr>
      <dsp:spPr>
        <a:xfrm>
          <a:off x="0" y="0"/>
          <a:ext cx="7620000" cy="1115764"/>
        </a:xfrm>
        <a:prstGeom prst="roundRect">
          <a:avLst>
            <a:gd name="adj" fmla="val 10000"/>
          </a:avLst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100" b="0" kern="1200" smtClean="0"/>
            <a:t>• Pupil Examination</a:t>
          </a:r>
          <a:endParaRPr lang="fr-CH" sz="3100" kern="1200"/>
        </a:p>
      </dsp:txBody>
      <dsp:txXfrm>
        <a:off x="1635576" y="0"/>
        <a:ext cx="5984423" cy="1115764"/>
      </dsp:txXfrm>
    </dsp:sp>
    <dsp:sp modelId="{B942E495-148E-214E-8062-135C16007A96}">
      <dsp:nvSpPr>
        <dsp:cNvPr id="0" name=""/>
        <dsp:cNvSpPr/>
      </dsp:nvSpPr>
      <dsp:spPr>
        <a:xfrm>
          <a:off x="111576" y="111576"/>
          <a:ext cx="1524000" cy="8926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9C7F55-160C-3E43-88E1-56A26A116941}">
      <dsp:nvSpPr>
        <dsp:cNvPr id="0" name=""/>
        <dsp:cNvSpPr/>
      </dsp:nvSpPr>
      <dsp:spPr>
        <a:xfrm>
          <a:off x="0" y="1227340"/>
          <a:ext cx="7620000" cy="1115764"/>
        </a:xfrm>
        <a:prstGeom prst="roundRect">
          <a:avLst>
            <a:gd name="adj" fmla="val 10000"/>
          </a:avLst>
        </a:prstGeom>
        <a:solidFill>
          <a:srgbClr val="0000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100" b="0" kern="1200" smtClean="0"/>
            <a:t>• Intra - ocular Pressure</a:t>
          </a:r>
          <a:endParaRPr lang="fr-CH" sz="3100" kern="1200"/>
        </a:p>
      </dsp:txBody>
      <dsp:txXfrm>
        <a:off x="1635576" y="1227340"/>
        <a:ext cx="5984423" cy="1115764"/>
      </dsp:txXfrm>
    </dsp:sp>
    <dsp:sp modelId="{45EDF98C-FFAB-0041-903D-B9837FA1673C}">
      <dsp:nvSpPr>
        <dsp:cNvPr id="0" name=""/>
        <dsp:cNvSpPr/>
      </dsp:nvSpPr>
      <dsp:spPr>
        <a:xfrm>
          <a:off x="111576" y="1338917"/>
          <a:ext cx="1524000" cy="8926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721AEC-EE6E-5346-A9C2-ACC1D1037448}">
      <dsp:nvSpPr>
        <dsp:cNvPr id="0" name=""/>
        <dsp:cNvSpPr/>
      </dsp:nvSpPr>
      <dsp:spPr>
        <a:xfrm>
          <a:off x="0" y="2454681"/>
          <a:ext cx="7620000" cy="1115764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100" b="0" kern="1200" dirty="0" smtClean="0"/>
            <a:t>• Extra - ocular Motility (presence of strabismus)</a:t>
          </a:r>
          <a:endParaRPr lang="fr-CH" sz="3100" kern="1200" dirty="0"/>
        </a:p>
      </dsp:txBody>
      <dsp:txXfrm>
        <a:off x="1635576" y="2454681"/>
        <a:ext cx="5984423" cy="1115764"/>
      </dsp:txXfrm>
    </dsp:sp>
    <dsp:sp modelId="{62F7C95D-2BA0-2A49-8752-214A51982BA6}">
      <dsp:nvSpPr>
        <dsp:cNvPr id="0" name=""/>
        <dsp:cNvSpPr/>
      </dsp:nvSpPr>
      <dsp:spPr>
        <a:xfrm>
          <a:off x="111576" y="2566258"/>
          <a:ext cx="1524000" cy="8926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82943D-556D-9D40-8BC1-D7929CE8E49E}">
      <dsp:nvSpPr>
        <dsp:cNvPr id="0" name=""/>
        <dsp:cNvSpPr/>
      </dsp:nvSpPr>
      <dsp:spPr>
        <a:xfrm>
          <a:off x="0" y="3682022"/>
          <a:ext cx="7620000" cy="1115764"/>
        </a:xfrm>
        <a:prstGeom prst="roundRect">
          <a:avLst>
            <a:gd name="adj" fmla="val 10000"/>
          </a:avLst>
        </a:prstGeom>
        <a:solidFill>
          <a:srgbClr val="008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100" b="0" kern="1200" dirty="0" smtClean="0"/>
            <a:t>Indirect  Ophthalmoscopy</a:t>
          </a:r>
          <a:endParaRPr lang="fr-CH" sz="3100" kern="1200" dirty="0"/>
        </a:p>
      </dsp:txBody>
      <dsp:txXfrm>
        <a:off x="1635576" y="3682022"/>
        <a:ext cx="5984423" cy="1115764"/>
      </dsp:txXfrm>
    </dsp:sp>
    <dsp:sp modelId="{A4170C3B-DA25-954A-919F-22AB268A3470}">
      <dsp:nvSpPr>
        <dsp:cNvPr id="0" name=""/>
        <dsp:cNvSpPr/>
      </dsp:nvSpPr>
      <dsp:spPr>
        <a:xfrm>
          <a:off x="111576" y="3793599"/>
          <a:ext cx="1524000" cy="8926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4DA01-3670-8E42-AEC2-A45B5C120445}">
      <dsp:nvSpPr>
        <dsp:cNvPr id="0" name=""/>
        <dsp:cNvSpPr/>
      </dsp:nvSpPr>
      <dsp:spPr>
        <a:xfrm>
          <a:off x="0" y="10484"/>
          <a:ext cx="7520940" cy="52767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baseline="0" smtClean="0"/>
            <a:t>Patient screening</a:t>
          </a:r>
          <a:endParaRPr lang="en-US" sz="2200" kern="1200"/>
        </a:p>
      </dsp:txBody>
      <dsp:txXfrm>
        <a:off x="25759" y="36243"/>
        <a:ext cx="7469422" cy="4761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5D418-1BD3-8140-8EB0-E7EADC962517}">
      <dsp:nvSpPr>
        <dsp:cNvPr id="0" name=""/>
        <dsp:cNvSpPr/>
      </dsp:nvSpPr>
      <dsp:spPr>
        <a:xfrm>
          <a:off x="0" y="6229"/>
          <a:ext cx="7620000" cy="1143035"/>
        </a:xfrm>
        <a:prstGeom prst="roundRect">
          <a:avLst/>
        </a:prstGeom>
        <a:solidFill>
          <a:srgbClr val="00009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Perform visual function tests</a:t>
          </a:r>
          <a:endParaRPr lang="en-US" sz="2500" kern="1200" dirty="0"/>
        </a:p>
      </dsp:txBody>
      <dsp:txXfrm>
        <a:off x="55798" y="62027"/>
        <a:ext cx="7508404" cy="1031439"/>
      </dsp:txXfrm>
    </dsp:sp>
    <dsp:sp modelId="{24DE01BB-3AD7-F840-A994-C360DC080270}">
      <dsp:nvSpPr>
        <dsp:cNvPr id="0" name=""/>
        <dsp:cNvSpPr/>
      </dsp:nvSpPr>
      <dsp:spPr>
        <a:xfrm>
          <a:off x="0" y="1221264"/>
          <a:ext cx="7620000" cy="114303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COLOUR Fundus PHOTO</a:t>
          </a:r>
          <a:endParaRPr lang="en-US" sz="2500" kern="1200" dirty="0"/>
        </a:p>
      </dsp:txBody>
      <dsp:txXfrm>
        <a:off x="55798" y="1277062"/>
        <a:ext cx="7508404" cy="1031439"/>
      </dsp:txXfrm>
    </dsp:sp>
    <dsp:sp modelId="{12C1C5C4-DF48-FD42-A3A3-F32279495227}">
      <dsp:nvSpPr>
        <dsp:cNvPr id="0" name=""/>
        <dsp:cNvSpPr/>
      </dsp:nvSpPr>
      <dsp:spPr>
        <a:xfrm>
          <a:off x="0" y="2436300"/>
          <a:ext cx="7620000" cy="1143035"/>
        </a:xfrm>
        <a:prstGeom prst="roundRect">
          <a:avLst/>
        </a:prstGeom>
        <a:solidFill>
          <a:srgbClr val="3366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</a:t>
          </a:r>
        </a:p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OCT</a:t>
          </a:r>
          <a:endParaRPr lang="en-US" sz="2500" kern="1200" dirty="0"/>
        </a:p>
      </dsp:txBody>
      <dsp:txXfrm>
        <a:off x="55798" y="2492098"/>
        <a:ext cx="7508404" cy="1031439"/>
      </dsp:txXfrm>
    </dsp:sp>
    <dsp:sp modelId="{07AF6214-31C4-454B-85A8-92DAC3E9FBBE}">
      <dsp:nvSpPr>
        <dsp:cNvPr id="0" name=""/>
        <dsp:cNvSpPr/>
      </dsp:nvSpPr>
      <dsp:spPr>
        <a:xfrm>
          <a:off x="0" y="3651335"/>
          <a:ext cx="7620000" cy="1143035"/>
        </a:xfrm>
        <a:prstGeom prst="roundRect">
          <a:avLst/>
        </a:prstGeom>
        <a:solidFill>
          <a:srgbClr val="660066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Ultrasound A scan and B scan</a:t>
          </a:r>
          <a:endParaRPr lang="en-US" sz="2500" kern="1200" dirty="0"/>
        </a:p>
      </dsp:txBody>
      <dsp:txXfrm>
        <a:off x="55798" y="3707133"/>
        <a:ext cx="7508404" cy="103143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1C84E-CB74-6740-8C5A-81E437530B00}">
      <dsp:nvSpPr>
        <dsp:cNvPr id="0" name=""/>
        <dsp:cNvSpPr/>
      </dsp:nvSpPr>
      <dsp:spPr>
        <a:xfrm rot="10800000">
          <a:off x="137162" y="0"/>
          <a:ext cx="7246614" cy="54864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95250" rIns="17780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baseline="0" smtClean="0"/>
            <a:t>Imaging – Clinical Considerations</a:t>
          </a:r>
          <a:endParaRPr lang="en-US" sz="2500" kern="1200"/>
        </a:p>
      </dsp:txBody>
      <dsp:txXfrm rot="10800000">
        <a:off x="274322" y="0"/>
        <a:ext cx="7109454" cy="548640"/>
      </dsp:txXfrm>
    </dsp:sp>
    <dsp:sp modelId="{5A176065-5566-B942-A9AA-4BB4B41AB0CF}">
      <dsp:nvSpPr>
        <dsp:cNvPr id="0" name=""/>
        <dsp:cNvSpPr/>
      </dsp:nvSpPr>
      <dsp:spPr>
        <a:xfrm>
          <a:off x="985437" y="0"/>
          <a:ext cx="548640" cy="548640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83937-714D-F043-85B7-6FDEAB0135F5}">
      <dsp:nvSpPr>
        <dsp:cNvPr id="0" name=""/>
        <dsp:cNvSpPr/>
      </dsp:nvSpPr>
      <dsp:spPr>
        <a:xfrm>
          <a:off x="0" y="206459"/>
          <a:ext cx="75209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AAA42E-29DD-0042-8DEE-A576A10FABF1}">
      <dsp:nvSpPr>
        <dsp:cNvPr id="0" name=""/>
        <dsp:cNvSpPr/>
      </dsp:nvSpPr>
      <dsp:spPr>
        <a:xfrm>
          <a:off x="376047" y="14579"/>
          <a:ext cx="5264658" cy="38376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992" tIns="0" rIns="198992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baseline="0" dirty="0" smtClean="0">
              <a:solidFill>
                <a:srgbClr val="FFFF00"/>
              </a:solidFill>
            </a:rPr>
            <a:t>Exclusion criteria</a:t>
          </a:r>
          <a:endParaRPr lang="en-US" sz="3600" b="1" kern="1200" dirty="0">
            <a:solidFill>
              <a:srgbClr val="FFFF00"/>
            </a:solidFill>
          </a:endParaRPr>
        </a:p>
      </dsp:txBody>
      <dsp:txXfrm>
        <a:off x="394781" y="33313"/>
        <a:ext cx="5227190" cy="34629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FD1AC-B497-404B-9A23-8702C3859ED2}">
      <dsp:nvSpPr>
        <dsp:cNvPr id="0" name=""/>
        <dsp:cNvSpPr/>
      </dsp:nvSpPr>
      <dsp:spPr>
        <a:xfrm>
          <a:off x="0" y="4316604"/>
          <a:ext cx="8210216" cy="1416805"/>
        </a:xfrm>
        <a:prstGeom prst="rect">
          <a:avLst/>
        </a:prstGeom>
        <a:solidFill>
          <a:srgbClr val="0000FF"/>
        </a:solidFill>
        <a:ln>
          <a:solidFill>
            <a:srgbClr val="3366FF"/>
          </a:solidFill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3-Conditions that  predispose to     </a:t>
          </a:r>
          <a:r>
            <a:rPr lang="en-US" sz="2800" b="1" u="sng" kern="1200" dirty="0" smtClean="0">
              <a:solidFill>
                <a:srgbClr val="FFFF00"/>
              </a:solidFill>
            </a:rPr>
            <a:t>eye rubbing</a:t>
          </a:r>
          <a:endParaRPr lang="en-US" sz="2800" b="1" u="sng" kern="1200" dirty="0">
            <a:solidFill>
              <a:srgbClr val="FFFF00"/>
            </a:solidFill>
          </a:endParaRPr>
        </a:p>
      </dsp:txBody>
      <dsp:txXfrm>
        <a:off x="0" y="4316604"/>
        <a:ext cx="8210216" cy="1416805"/>
      </dsp:txXfrm>
    </dsp:sp>
    <dsp:sp modelId="{0768F766-0D76-DF4F-A674-43FF6FEF08F2}">
      <dsp:nvSpPr>
        <dsp:cNvPr id="0" name=""/>
        <dsp:cNvSpPr/>
      </dsp:nvSpPr>
      <dsp:spPr>
        <a:xfrm rot="10800000">
          <a:off x="0" y="2158809"/>
          <a:ext cx="8210216" cy="2179047"/>
        </a:xfrm>
        <a:prstGeom prst="upArrowCallout">
          <a:avLst/>
        </a:prstGeom>
        <a:solidFill>
          <a:srgbClr val="00009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2-Conditions affecting </a:t>
          </a:r>
          <a:r>
            <a:rPr lang="en-US" sz="2500" kern="1200" dirty="0" err="1" smtClean="0"/>
            <a:t>visualisation</a:t>
          </a:r>
          <a:r>
            <a:rPr lang="en-US" sz="2500" kern="1200" dirty="0" smtClean="0"/>
            <a:t> of the retina      </a:t>
          </a:r>
          <a:r>
            <a:rPr lang="en-US" sz="2500" b="0" kern="1200" dirty="0" smtClean="0"/>
            <a:t>like </a:t>
          </a:r>
          <a:r>
            <a:rPr lang="en-US" sz="2500" b="1" u="sng" kern="1200" dirty="0" smtClean="0">
              <a:solidFill>
                <a:srgbClr val="FFFF00"/>
              </a:solidFill>
            </a:rPr>
            <a:t>corneal opacity</a:t>
          </a:r>
          <a:endParaRPr lang="en-US" sz="2500" b="1" u="sng" kern="1200" dirty="0">
            <a:solidFill>
              <a:srgbClr val="FFFF00"/>
            </a:solidFill>
          </a:endParaRPr>
        </a:p>
      </dsp:txBody>
      <dsp:txXfrm rot="10800000">
        <a:off x="0" y="2158809"/>
        <a:ext cx="8210216" cy="1415879"/>
      </dsp:txXfrm>
    </dsp:sp>
    <dsp:sp modelId="{F164AA30-5DF1-9C49-954A-4E315AAA7608}">
      <dsp:nvSpPr>
        <dsp:cNvPr id="0" name=""/>
        <dsp:cNvSpPr/>
      </dsp:nvSpPr>
      <dsp:spPr>
        <a:xfrm rot="10800000">
          <a:off x="0" y="1013"/>
          <a:ext cx="8210216" cy="2179047"/>
        </a:xfrm>
        <a:prstGeom prst="upArrowCallout">
          <a:avLst/>
        </a:prstGeom>
        <a:solidFill>
          <a:srgbClr val="660066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1-Ocular diseases damaging the inner retina (</a:t>
          </a:r>
          <a:r>
            <a:rPr lang="en-US" sz="2500" i="1" kern="1200" dirty="0" err="1" smtClean="0"/>
            <a:t>CRAO,CRVO,Advanced</a:t>
          </a:r>
          <a:r>
            <a:rPr lang="en-US" sz="2500" i="1" kern="1200" dirty="0" smtClean="0"/>
            <a:t> </a:t>
          </a:r>
          <a:r>
            <a:rPr lang="en-US" sz="2500" i="1" kern="1200" dirty="0" err="1" smtClean="0"/>
            <a:t>DM,Optic</a:t>
          </a:r>
          <a:r>
            <a:rPr lang="en-US" sz="2500" i="1" kern="1200" dirty="0" smtClean="0"/>
            <a:t> nerve </a:t>
          </a:r>
          <a:r>
            <a:rPr lang="en-US" sz="2500" i="1" kern="1200" dirty="0" err="1" smtClean="0"/>
            <a:t>disease,TRAUMA,Hx</a:t>
          </a:r>
          <a:r>
            <a:rPr lang="en-US" sz="2500" i="1" kern="1200" dirty="0" smtClean="0"/>
            <a:t> of RD op glaucoma shunt</a:t>
          </a:r>
          <a:r>
            <a:rPr lang="en-US" sz="2500" kern="1200" dirty="0" smtClean="0"/>
            <a:t>..)</a:t>
          </a:r>
          <a:endParaRPr lang="en-US" sz="2500" kern="1200" dirty="0"/>
        </a:p>
      </dsp:txBody>
      <dsp:txXfrm rot="10800000">
        <a:off x="0" y="1013"/>
        <a:ext cx="8210216" cy="141587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98704D-2BC7-5B49-B14D-D3D4CD18D968}">
      <dsp:nvSpPr>
        <dsp:cNvPr id="0" name=""/>
        <dsp:cNvSpPr/>
      </dsp:nvSpPr>
      <dsp:spPr>
        <a:xfrm>
          <a:off x="0" y="268"/>
          <a:ext cx="7620000" cy="1142463"/>
        </a:xfrm>
        <a:prstGeom prst="roundRect">
          <a:avLst/>
        </a:prstGeom>
        <a:solidFill>
          <a:srgbClr val="00009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baseline="0" dirty="0" smtClean="0"/>
            <a:t>Exclusion criteria</a:t>
          </a:r>
          <a:r>
            <a:rPr lang="mr-IN" sz="3600" b="1" kern="1200" baseline="0" dirty="0" smtClean="0"/>
            <a:t>…</a:t>
          </a:r>
          <a:r>
            <a:rPr lang="en-US" sz="2800" b="1" kern="1200" baseline="0" dirty="0" smtClean="0"/>
            <a:t/>
          </a:r>
          <a:br>
            <a:rPr lang="en-US" sz="2800" b="1" kern="1200" baseline="0" dirty="0" smtClean="0"/>
          </a:br>
          <a:endParaRPr lang="en-US" sz="2800" kern="1200" dirty="0"/>
        </a:p>
      </dsp:txBody>
      <dsp:txXfrm>
        <a:off x="55770" y="56038"/>
        <a:ext cx="7508460" cy="103092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9D5E61-5D2B-6E4C-A1B0-5207260CF433}">
      <dsp:nvSpPr>
        <dsp:cNvPr id="0" name=""/>
        <dsp:cNvSpPr/>
      </dsp:nvSpPr>
      <dsp:spPr>
        <a:xfrm>
          <a:off x="0" y="3939164"/>
          <a:ext cx="7620000" cy="861435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8-Another implantable device ( </a:t>
          </a:r>
          <a:r>
            <a:rPr lang="en-US" sz="2000" i="1" u="sng" kern="1200" smtClean="0"/>
            <a:t>cochlear implant</a:t>
          </a:r>
          <a:r>
            <a:rPr lang="en-US" sz="2000" kern="1200" smtClean="0"/>
            <a:t>)</a:t>
          </a:r>
          <a:endParaRPr lang="en-US" sz="2000" kern="1200"/>
        </a:p>
      </dsp:txBody>
      <dsp:txXfrm>
        <a:off x="0" y="3939164"/>
        <a:ext cx="7620000" cy="861435"/>
      </dsp:txXfrm>
    </dsp:sp>
    <dsp:sp modelId="{FCDA3FA4-243F-3142-ADC5-7EA5049E8B94}">
      <dsp:nvSpPr>
        <dsp:cNvPr id="0" name=""/>
        <dsp:cNvSpPr/>
      </dsp:nvSpPr>
      <dsp:spPr>
        <a:xfrm rot="10800000">
          <a:off x="0" y="2625565"/>
          <a:ext cx="7620000" cy="1324888"/>
        </a:xfrm>
        <a:prstGeom prst="upArrowCallout">
          <a:avLst/>
        </a:prstGeom>
        <a:solidFill>
          <a:srgbClr val="0000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6-Can not undergo </a:t>
          </a:r>
          <a:r>
            <a:rPr lang="en-US" sz="2000" i="1" u="sng" kern="1200" dirty="0" smtClean="0"/>
            <a:t>general </a:t>
          </a:r>
          <a:r>
            <a:rPr lang="en-US" sz="2000" i="1" u="sng" kern="1200" dirty="0" err="1" smtClean="0"/>
            <a:t>anesthsia</a:t>
          </a:r>
          <a:r>
            <a:rPr lang="en-US" sz="2000" i="1" u="sng" kern="1200" dirty="0" smtClean="0"/>
            <a:t> </a:t>
          </a:r>
          <a:r>
            <a:rPr lang="en-US" sz="2000" kern="1200" dirty="0" smtClean="0"/>
            <a:t>or tolerate  post op medications</a:t>
          </a:r>
          <a:endParaRPr lang="en-US" sz="2000" kern="1200" dirty="0"/>
        </a:p>
      </dsp:txBody>
      <dsp:txXfrm rot="10800000">
        <a:off x="0" y="2625565"/>
        <a:ext cx="7620000" cy="860872"/>
      </dsp:txXfrm>
    </dsp:sp>
    <dsp:sp modelId="{2D6B7578-E8BA-FA47-984B-DAC82833D3ED}">
      <dsp:nvSpPr>
        <dsp:cNvPr id="0" name=""/>
        <dsp:cNvSpPr/>
      </dsp:nvSpPr>
      <dsp:spPr>
        <a:xfrm rot="10800000">
          <a:off x="0" y="1313598"/>
          <a:ext cx="7620000" cy="1324888"/>
        </a:xfrm>
        <a:prstGeom prst="upArrowCallout">
          <a:avLst/>
        </a:prstGeom>
        <a:solidFill>
          <a:srgbClr val="FF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5-</a:t>
          </a:r>
          <a:r>
            <a:rPr lang="en-US" sz="2000" i="1" u="sng" kern="1200" dirty="0" smtClean="0"/>
            <a:t>Inability</a:t>
          </a:r>
          <a:r>
            <a:rPr lang="en-US" sz="2000" kern="1200" dirty="0" smtClean="0"/>
            <a:t> to understand the </a:t>
          </a:r>
          <a:r>
            <a:rPr lang="en-US" sz="2000" i="1" u="sng" kern="1200" dirty="0" smtClean="0"/>
            <a:t>experiment or consent</a:t>
          </a:r>
          <a:endParaRPr lang="en-US" sz="2000" kern="1200" dirty="0"/>
        </a:p>
      </dsp:txBody>
      <dsp:txXfrm rot="10800000">
        <a:off x="0" y="1313598"/>
        <a:ext cx="7620000" cy="860872"/>
      </dsp:txXfrm>
    </dsp:sp>
    <dsp:sp modelId="{A6D2AEB6-249E-A740-A2F4-6FC3D9F2FA5A}">
      <dsp:nvSpPr>
        <dsp:cNvPr id="0" name=""/>
        <dsp:cNvSpPr/>
      </dsp:nvSpPr>
      <dsp:spPr>
        <a:xfrm rot="10800000">
          <a:off x="0" y="1632"/>
          <a:ext cx="7620000" cy="1324888"/>
        </a:xfrm>
        <a:prstGeom prst="upArrowCallout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4-Axial length &lt; 20,5-or 21.5mm and  &gt; 26 mm</a:t>
          </a:r>
          <a:endParaRPr lang="en-US" sz="2000" kern="1200" dirty="0"/>
        </a:p>
      </dsp:txBody>
      <dsp:txXfrm rot="10800000">
        <a:off x="0" y="1632"/>
        <a:ext cx="7620000" cy="86087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7325E-F614-4C4C-9EAD-0D145F586E59}">
      <dsp:nvSpPr>
        <dsp:cNvPr id="0" name=""/>
        <dsp:cNvSpPr/>
      </dsp:nvSpPr>
      <dsp:spPr>
        <a:xfrm rot="10800000">
          <a:off x="-1" y="267"/>
          <a:ext cx="7520943" cy="548105"/>
        </a:xfrm>
        <a:prstGeom prst="homePlate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462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u="sng" kern="1200" baseline="0" dirty="0" smtClean="0"/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u="sng" kern="1200" baseline="0" dirty="0" smtClean="0"/>
            <a:t>Residual light sensitivity</a:t>
          </a:r>
          <a:r>
            <a:rPr lang="en-US" sz="2400" b="1" u="sng" kern="1200" baseline="0" dirty="0" smtClean="0"/>
            <a:t/>
          </a:r>
          <a:br>
            <a:rPr lang="en-US" sz="2400" b="1" u="sng" kern="1200" baseline="0" dirty="0" smtClean="0"/>
          </a:br>
          <a:r>
            <a:rPr lang="en-US" sz="2400" b="1" kern="1200" baseline="0" dirty="0" smtClean="0"/>
            <a:t/>
          </a:r>
          <a:br>
            <a:rPr lang="en-US" sz="2400" b="1" kern="1200" baseline="0" dirty="0" smtClean="0"/>
          </a:br>
          <a:endParaRPr lang="en-US" sz="2400" b="1" kern="1200" dirty="0"/>
        </a:p>
      </dsp:txBody>
      <dsp:txXfrm rot="10800000">
        <a:off x="137025" y="267"/>
        <a:ext cx="7383917" cy="548105"/>
      </dsp:txXfrm>
    </dsp:sp>
    <dsp:sp modelId="{6D7D89F0-C78D-AE45-B99A-781859F96E84}">
      <dsp:nvSpPr>
        <dsp:cNvPr id="0" name=""/>
        <dsp:cNvSpPr/>
      </dsp:nvSpPr>
      <dsp:spPr>
        <a:xfrm>
          <a:off x="985973" y="535"/>
          <a:ext cx="547568" cy="54756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EB35E-75F0-3048-9764-19D89BE7D5E0}">
      <dsp:nvSpPr>
        <dsp:cNvPr id="0" name=""/>
        <dsp:cNvSpPr/>
      </dsp:nvSpPr>
      <dsp:spPr>
        <a:xfrm>
          <a:off x="0" y="7852"/>
          <a:ext cx="7620000" cy="1127295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baseline="0" smtClean="0"/>
            <a:t>Argus II</a:t>
          </a:r>
          <a:endParaRPr lang="en-US" sz="4700" kern="1200"/>
        </a:p>
      </dsp:txBody>
      <dsp:txXfrm>
        <a:off x="55030" y="62882"/>
        <a:ext cx="7509940" cy="101723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9C7E8-ED07-C443-963D-4ED88AE557D8}">
      <dsp:nvSpPr>
        <dsp:cNvPr id="0" name=""/>
        <dsp:cNvSpPr/>
      </dsp:nvSpPr>
      <dsp:spPr>
        <a:xfrm>
          <a:off x="0" y="0"/>
          <a:ext cx="7620000" cy="2285441"/>
        </a:xfrm>
        <a:prstGeom prst="roundRect">
          <a:avLst>
            <a:gd name="adj" fmla="val 10000"/>
          </a:avLst>
        </a:prstGeom>
        <a:solidFill>
          <a:srgbClr val="3366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smtClean="0"/>
            <a:t>In theory, retinas with </a:t>
          </a:r>
          <a:r>
            <a:rPr lang="en-US" sz="4600" b="1" i="1" u="sng" kern="1200" smtClean="0"/>
            <a:t>better light detection </a:t>
          </a:r>
          <a:r>
            <a:rPr lang="en-US" sz="4600" kern="1200" smtClean="0"/>
            <a:t>at baseline </a:t>
          </a:r>
          <a:endParaRPr lang="en-US" sz="4600" kern="1200"/>
        </a:p>
      </dsp:txBody>
      <dsp:txXfrm>
        <a:off x="1752544" y="0"/>
        <a:ext cx="5867455" cy="2285441"/>
      </dsp:txXfrm>
    </dsp:sp>
    <dsp:sp modelId="{C60AFFBB-3A19-CF46-9E3F-F5F6E319CB98}">
      <dsp:nvSpPr>
        <dsp:cNvPr id="0" name=""/>
        <dsp:cNvSpPr/>
      </dsp:nvSpPr>
      <dsp:spPr>
        <a:xfrm>
          <a:off x="228544" y="228544"/>
          <a:ext cx="1524000" cy="1828353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5105F8-8BCE-6645-9EC9-BEF311BCB70F}">
      <dsp:nvSpPr>
        <dsp:cNvPr id="0" name=""/>
        <dsp:cNvSpPr/>
      </dsp:nvSpPr>
      <dsp:spPr>
        <a:xfrm>
          <a:off x="0" y="2513986"/>
          <a:ext cx="7620000" cy="2285441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should have </a:t>
          </a:r>
          <a:r>
            <a:rPr lang="en-US" sz="4600" b="1" i="1" u="sng" kern="1200" dirty="0" smtClean="0"/>
            <a:t>lower electrical stimulation thresholds</a:t>
          </a:r>
          <a:endParaRPr lang="en-US" sz="4600" kern="1200" dirty="0"/>
        </a:p>
      </dsp:txBody>
      <dsp:txXfrm>
        <a:off x="1752544" y="2513986"/>
        <a:ext cx="5867455" cy="2285441"/>
      </dsp:txXfrm>
    </dsp:sp>
    <dsp:sp modelId="{6D3CB7A2-DDF4-F947-BC9B-285939DCFF82}">
      <dsp:nvSpPr>
        <dsp:cNvPr id="0" name=""/>
        <dsp:cNvSpPr/>
      </dsp:nvSpPr>
      <dsp:spPr>
        <a:xfrm>
          <a:off x="228544" y="2742530"/>
          <a:ext cx="1524000" cy="1828353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319E8-D171-4F44-A274-160A4A1D42AD}">
      <dsp:nvSpPr>
        <dsp:cNvPr id="0" name=""/>
        <dsp:cNvSpPr/>
      </dsp:nvSpPr>
      <dsp:spPr>
        <a:xfrm>
          <a:off x="0" y="3613665"/>
          <a:ext cx="7620000" cy="1186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By electrical stimulation of the retina</a:t>
          </a:r>
          <a:endParaRPr lang="en-US" sz="3600" kern="1200" dirty="0"/>
        </a:p>
      </dsp:txBody>
      <dsp:txXfrm>
        <a:off x="0" y="3613665"/>
        <a:ext cx="7620000" cy="1186085"/>
      </dsp:txXfrm>
    </dsp:sp>
    <dsp:sp modelId="{5F09C9C1-B8C9-E04A-B2A4-303D6DEE6A29}">
      <dsp:nvSpPr>
        <dsp:cNvPr id="0" name=""/>
        <dsp:cNvSpPr/>
      </dsp:nvSpPr>
      <dsp:spPr>
        <a:xfrm rot="10800000">
          <a:off x="0" y="1807257"/>
          <a:ext cx="7620000" cy="1824199"/>
        </a:xfrm>
        <a:prstGeom prst="upArrowCallout">
          <a:avLst/>
        </a:prstGeom>
        <a:solidFill>
          <a:srgbClr val="80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 to induce </a:t>
          </a:r>
          <a:r>
            <a:rPr lang="en-US" sz="3600" b="1" i="1" u="sng" kern="1200" dirty="0" smtClean="0"/>
            <a:t>visual perception</a:t>
          </a:r>
          <a:endParaRPr lang="en-US" sz="3600" kern="1200" dirty="0"/>
        </a:p>
      </dsp:txBody>
      <dsp:txXfrm rot="10800000">
        <a:off x="0" y="1807257"/>
        <a:ext cx="7620000" cy="1185310"/>
      </dsp:txXfrm>
    </dsp:sp>
    <dsp:sp modelId="{C5261FEA-83BD-6A4A-889E-D64FBA0DAC52}">
      <dsp:nvSpPr>
        <dsp:cNvPr id="0" name=""/>
        <dsp:cNvSpPr/>
      </dsp:nvSpPr>
      <dsp:spPr>
        <a:xfrm rot="10800000">
          <a:off x="0" y="848"/>
          <a:ext cx="7620000" cy="1824199"/>
        </a:xfrm>
        <a:prstGeom prst="upArrowCallout">
          <a:avLst/>
        </a:prstGeom>
        <a:solidFill>
          <a:srgbClr val="FF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i="1" u="sng" kern="1200" dirty="0" smtClean="0"/>
            <a:t>IS USED in blind patients with RP</a:t>
          </a:r>
          <a:endParaRPr lang="en-US" sz="3600" kern="1200" dirty="0"/>
        </a:p>
      </dsp:txBody>
      <dsp:txXfrm rot="10800000">
        <a:off x="0" y="848"/>
        <a:ext cx="7620000" cy="1185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52866-5A5C-174B-8FC3-BE0BDE789A9D}">
      <dsp:nvSpPr>
        <dsp:cNvPr id="0" name=""/>
        <dsp:cNvSpPr/>
      </dsp:nvSpPr>
      <dsp:spPr>
        <a:xfrm>
          <a:off x="0" y="7852"/>
          <a:ext cx="7620000" cy="1127295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baseline="0" dirty="0" smtClean="0"/>
            <a:t>Patient selection</a:t>
          </a:r>
          <a:endParaRPr lang="en-US" sz="4700" kern="1200" dirty="0"/>
        </a:p>
      </dsp:txBody>
      <dsp:txXfrm>
        <a:off x="55030" y="62882"/>
        <a:ext cx="7509940" cy="10172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D1732-1CCF-3F4A-A1EA-72045478D96E}">
      <dsp:nvSpPr>
        <dsp:cNvPr id="0" name=""/>
        <dsp:cNvSpPr/>
      </dsp:nvSpPr>
      <dsp:spPr>
        <a:xfrm>
          <a:off x="0" y="51660"/>
          <a:ext cx="7620000" cy="1113840"/>
        </a:xfrm>
        <a:prstGeom prst="roundRect">
          <a:avLst/>
        </a:prstGeom>
        <a:solidFill>
          <a:srgbClr val="0000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1-Adults, age &gt;18-25 years or older</a:t>
          </a:r>
          <a:br>
            <a:rPr lang="en-US" sz="2800" b="1" kern="1200" smtClean="0"/>
          </a:br>
          <a:endParaRPr lang="en-US" sz="2800" kern="1200"/>
        </a:p>
      </dsp:txBody>
      <dsp:txXfrm>
        <a:off x="54373" y="106033"/>
        <a:ext cx="7511254" cy="1005094"/>
      </dsp:txXfrm>
    </dsp:sp>
    <dsp:sp modelId="{505460DA-7767-1D46-BA37-FC6C5F30F08A}">
      <dsp:nvSpPr>
        <dsp:cNvPr id="0" name=""/>
        <dsp:cNvSpPr/>
      </dsp:nvSpPr>
      <dsp:spPr>
        <a:xfrm>
          <a:off x="0" y="1246140"/>
          <a:ext cx="7620000" cy="1113840"/>
        </a:xfrm>
        <a:prstGeom prst="roundRect">
          <a:avLst/>
        </a:prstGeom>
        <a:solidFill>
          <a:srgbClr val="80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2-Bare LP or NLP in </a:t>
          </a:r>
          <a:r>
            <a:rPr lang="en-US" sz="2800" b="1" i="1" u="sng" kern="1200" dirty="0" smtClean="0"/>
            <a:t>both eyes</a:t>
          </a:r>
          <a:endParaRPr lang="en-US" sz="2800" i="1" u="sng" kern="1200" dirty="0"/>
        </a:p>
      </dsp:txBody>
      <dsp:txXfrm>
        <a:off x="54373" y="1300513"/>
        <a:ext cx="7511254" cy="1005094"/>
      </dsp:txXfrm>
    </dsp:sp>
    <dsp:sp modelId="{435B9278-792E-054E-9358-162D54E4C24B}">
      <dsp:nvSpPr>
        <dsp:cNvPr id="0" name=""/>
        <dsp:cNvSpPr/>
      </dsp:nvSpPr>
      <dsp:spPr>
        <a:xfrm>
          <a:off x="0" y="2440620"/>
          <a:ext cx="7620000" cy="1113840"/>
        </a:xfrm>
        <a:prstGeom prst="roundRect">
          <a:avLst/>
        </a:prstGeom>
        <a:solidFill>
          <a:srgbClr val="008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3-Previous history </a:t>
          </a:r>
          <a:r>
            <a:rPr lang="en-US" sz="2800" b="1" u="sng" kern="1200" dirty="0" smtClean="0"/>
            <a:t>of useful form vision</a:t>
          </a:r>
          <a:endParaRPr lang="en-US" sz="2800" kern="1200" dirty="0"/>
        </a:p>
      </dsp:txBody>
      <dsp:txXfrm>
        <a:off x="54373" y="2494993"/>
        <a:ext cx="7511254" cy="1005094"/>
      </dsp:txXfrm>
    </dsp:sp>
    <dsp:sp modelId="{78EA5E31-F255-1647-83BC-C29B352FA1FE}">
      <dsp:nvSpPr>
        <dsp:cNvPr id="0" name=""/>
        <dsp:cNvSpPr/>
      </dsp:nvSpPr>
      <dsp:spPr>
        <a:xfrm>
          <a:off x="0" y="3635100"/>
          <a:ext cx="7620000" cy="1113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4-Aphakic or pseudophakic.</a:t>
          </a:r>
          <a:endParaRPr lang="en-US" sz="2800" kern="1200"/>
        </a:p>
      </dsp:txBody>
      <dsp:txXfrm>
        <a:off x="54373" y="3689473"/>
        <a:ext cx="7511254" cy="1005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9061C-4E9C-7F40-9767-9F95559EC602}">
      <dsp:nvSpPr>
        <dsp:cNvPr id="0" name=""/>
        <dsp:cNvSpPr/>
      </dsp:nvSpPr>
      <dsp:spPr>
        <a:xfrm>
          <a:off x="0" y="14580"/>
          <a:ext cx="7620000" cy="1113840"/>
        </a:xfrm>
        <a:prstGeom prst="roundRect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dirty="0" smtClean="0"/>
            <a:t>Patient selection continued</a:t>
          </a:r>
          <a:br>
            <a:rPr lang="en-US" sz="2800" kern="1200" baseline="0" dirty="0" smtClean="0"/>
          </a:br>
          <a:r>
            <a:rPr lang="mr-IN" sz="2800" kern="1200" baseline="0" dirty="0" smtClean="0"/>
            <a:t>…</a:t>
          </a:r>
          <a:endParaRPr lang="en-US" sz="2800" kern="1200" dirty="0"/>
        </a:p>
      </dsp:txBody>
      <dsp:txXfrm>
        <a:off x="54373" y="68953"/>
        <a:ext cx="7511254" cy="10050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41A37-7758-6343-B359-A4F2073381A1}">
      <dsp:nvSpPr>
        <dsp:cNvPr id="0" name=""/>
        <dsp:cNvSpPr/>
      </dsp:nvSpPr>
      <dsp:spPr>
        <a:xfrm>
          <a:off x="0" y="2897416"/>
          <a:ext cx="7620000" cy="1901018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/>
            <a:t>receive the recommended post-implant  </a:t>
          </a:r>
          <a:endParaRPr lang="en-US" sz="3400" kern="1200" dirty="0"/>
        </a:p>
      </dsp:txBody>
      <dsp:txXfrm>
        <a:off x="0" y="2897416"/>
        <a:ext cx="7620000" cy="1026550"/>
      </dsp:txXfrm>
    </dsp:sp>
    <dsp:sp modelId="{876F66F7-BCCB-2E4B-8475-7CE86F9631AD}">
      <dsp:nvSpPr>
        <dsp:cNvPr id="0" name=""/>
        <dsp:cNvSpPr/>
      </dsp:nvSpPr>
      <dsp:spPr>
        <a:xfrm>
          <a:off x="3720" y="3885946"/>
          <a:ext cx="2537519" cy="8744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follow-up</a:t>
          </a:r>
          <a:endParaRPr lang="en-US" sz="2800" kern="1200"/>
        </a:p>
      </dsp:txBody>
      <dsp:txXfrm>
        <a:off x="3720" y="3885946"/>
        <a:ext cx="2537519" cy="874468"/>
      </dsp:txXfrm>
    </dsp:sp>
    <dsp:sp modelId="{6948EF60-893D-FE4F-856E-BFA0295044D7}">
      <dsp:nvSpPr>
        <dsp:cNvPr id="0" name=""/>
        <dsp:cNvSpPr/>
      </dsp:nvSpPr>
      <dsp:spPr>
        <a:xfrm>
          <a:off x="2541240" y="3885946"/>
          <a:ext cx="2537519" cy="874468"/>
        </a:xfrm>
        <a:prstGeom prst="rect">
          <a:avLst/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device fitting, and </a:t>
          </a:r>
          <a:endParaRPr lang="en-US" sz="2800" kern="1200" dirty="0"/>
        </a:p>
      </dsp:txBody>
      <dsp:txXfrm>
        <a:off x="2541240" y="3885946"/>
        <a:ext cx="2537519" cy="874468"/>
      </dsp:txXfrm>
    </dsp:sp>
    <dsp:sp modelId="{54BDD3A6-6C44-BE43-90E7-6CA97C8E1E5C}">
      <dsp:nvSpPr>
        <dsp:cNvPr id="0" name=""/>
        <dsp:cNvSpPr/>
      </dsp:nvSpPr>
      <dsp:spPr>
        <a:xfrm>
          <a:off x="5078759" y="3885946"/>
          <a:ext cx="2537519" cy="874468"/>
        </a:xfrm>
        <a:prstGeom prst="rect">
          <a:avLst/>
        </a:prstGeom>
        <a:solidFill>
          <a:srgbClr val="FF0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visual rehabilitation </a:t>
          </a:r>
          <a:endParaRPr lang="en-US" sz="2800" kern="1200"/>
        </a:p>
      </dsp:txBody>
      <dsp:txXfrm>
        <a:off x="5078759" y="3885946"/>
        <a:ext cx="2537519" cy="874468"/>
      </dsp:txXfrm>
    </dsp:sp>
    <dsp:sp modelId="{431F39CC-FD56-B149-A32B-3CBE138CBEE3}">
      <dsp:nvSpPr>
        <dsp:cNvPr id="0" name=""/>
        <dsp:cNvSpPr/>
      </dsp:nvSpPr>
      <dsp:spPr>
        <a:xfrm rot="10800000">
          <a:off x="0" y="2164"/>
          <a:ext cx="7620000" cy="2923766"/>
        </a:xfrm>
        <a:prstGeom prst="upArrowCallout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smtClean="0"/>
            <a:t>5-Patients who are willing and able to</a:t>
          </a:r>
          <a:endParaRPr lang="en-US" sz="3400" kern="1200"/>
        </a:p>
      </dsp:txBody>
      <dsp:txXfrm rot="10800000">
        <a:off x="0" y="2164"/>
        <a:ext cx="7620000" cy="18997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6493C7-56B1-294A-B2A6-69E85C4E0D07}">
      <dsp:nvSpPr>
        <dsp:cNvPr id="0" name=""/>
        <dsp:cNvSpPr/>
      </dsp:nvSpPr>
      <dsp:spPr>
        <a:xfrm>
          <a:off x="0" y="7852"/>
          <a:ext cx="7620000" cy="1127295"/>
        </a:xfrm>
        <a:prstGeom prst="roundRect">
          <a:avLst/>
        </a:prstGeom>
        <a:solidFill>
          <a:srgbClr val="0000FF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b="1" kern="1200" baseline="0" dirty="0" smtClean="0"/>
            <a:t>The Argus II</a:t>
          </a:r>
          <a:endParaRPr lang="en-US" sz="4700" kern="1200" dirty="0"/>
        </a:p>
      </dsp:txBody>
      <dsp:txXfrm>
        <a:off x="55030" y="62882"/>
        <a:ext cx="7509940" cy="10172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08A640-DFAA-2044-8119-E59E75EB6247}">
      <dsp:nvSpPr>
        <dsp:cNvPr id="0" name=""/>
        <dsp:cNvSpPr/>
      </dsp:nvSpPr>
      <dsp:spPr>
        <a:xfrm>
          <a:off x="0" y="28518"/>
          <a:ext cx="7620000" cy="2299781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b="1" kern="1200" dirty="0" smtClean="0"/>
            <a:t>should be implanted in a </a:t>
          </a:r>
          <a:r>
            <a:rPr lang="en-US" sz="5000" b="1" i="1" u="sng" kern="1200" dirty="0" smtClean="0">
              <a:solidFill>
                <a:srgbClr val="FF0000"/>
              </a:solidFill>
            </a:rPr>
            <a:t>ONE eye only</a:t>
          </a:r>
          <a:endParaRPr lang="en-US" sz="5000" i="1" u="sng" kern="1200" dirty="0">
            <a:solidFill>
              <a:srgbClr val="FF0000"/>
            </a:solidFill>
          </a:endParaRPr>
        </a:p>
      </dsp:txBody>
      <dsp:txXfrm>
        <a:off x="112266" y="140784"/>
        <a:ext cx="7395468" cy="2075249"/>
      </dsp:txXfrm>
    </dsp:sp>
    <dsp:sp modelId="{F6BE8D63-EC5A-1044-8477-3349B4A6A9CA}">
      <dsp:nvSpPr>
        <dsp:cNvPr id="0" name=""/>
        <dsp:cNvSpPr/>
      </dsp:nvSpPr>
      <dsp:spPr>
        <a:xfrm>
          <a:off x="0" y="2472300"/>
          <a:ext cx="7620000" cy="2299781"/>
        </a:xfrm>
        <a:prstGeom prst="roundRect">
          <a:avLst/>
        </a:prstGeom>
        <a:solidFill>
          <a:srgbClr val="800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b="1" kern="1200" dirty="0" smtClean="0"/>
            <a:t>typically the </a:t>
          </a:r>
        </a:p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b="1" kern="1200" dirty="0" smtClean="0">
              <a:solidFill>
                <a:srgbClr val="FFFF00"/>
              </a:solidFill>
            </a:rPr>
            <a:t>worse-seeing eye </a:t>
          </a:r>
          <a:endParaRPr lang="en-US" sz="5000" kern="1200" dirty="0">
            <a:solidFill>
              <a:srgbClr val="FFFF00"/>
            </a:solidFill>
          </a:endParaRPr>
        </a:p>
      </dsp:txBody>
      <dsp:txXfrm>
        <a:off x="112266" y="2584566"/>
        <a:ext cx="7395468" cy="2075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DEE8-7A87-4E01-8ADE-4C49CDD43F74}" type="datetime1">
              <a:rPr lang="en-US" smtClean="0"/>
              <a:pPr/>
              <a:t>12/7/17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8BBF0-342D-409A-9C0A-B1B451E92883}" type="datetime1">
              <a:rPr lang="en-US" smtClean="0"/>
              <a:pPr/>
              <a:t>12/7/17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12/7/17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12/7/17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12/7/17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7" Type="http://schemas.openxmlformats.org/officeDocument/2006/relationships/diagramData" Target="../diagrams/data18.xml"/><Relationship Id="rId8" Type="http://schemas.openxmlformats.org/officeDocument/2006/relationships/diagramLayout" Target="../diagrams/layout18.xml"/><Relationship Id="rId9" Type="http://schemas.openxmlformats.org/officeDocument/2006/relationships/diagramQuickStyle" Target="../diagrams/quickStyle18.xml"/><Relationship Id="rId10" Type="http://schemas.openxmlformats.org/officeDocument/2006/relationships/diagramColors" Target="../diagrams/colors18.xml"/><Relationship Id="rId11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7" Type="http://schemas.openxmlformats.org/officeDocument/2006/relationships/diagramData" Target="../diagrams/data20.xml"/><Relationship Id="rId8" Type="http://schemas.openxmlformats.org/officeDocument/2006/relationships/diagramLayout" Target="../diagrams/layout20.xml"/><Relationship Id="rId9" Type="http://schemas.openxmlformats.org/officeDocument/2006/relationships/diagramQuickStyle" Target="../diagrams/quickStyle20.xml"/><Relationship Id="rId10" Type="http://schemas.openxmlformats.org/officeDocument/2006/relationships/diagramColors" Target="../diagrams/colors20.xml"/><Relationship Id="rId11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diagramData" Target="../diagrams/data3.xml"/><Relationship Id="rId8" Type="http://schemas.openxmlformats.org/officeDocument/2006/relationships/diagramLayout" Target="../diagrams/layout3.xml"/><Relationship Id="rId9" Type="http://schemas.openxmlformats.org/officeDocument/2006/relationships/diagramQuickStyle" Target="../diagrams/quickStyle3.xml"/><Relationship Id="rId10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diagramData" Target="../diagrams/data5.xml"/><Relationship Id="rId8" Type="http://schemas.openxmlformats.org/officeDocument/2006/relationships/diagramLayout" Target="../diagrams/layout5.xml"/><Relationship Id="rId9" Type="http://schemas.openxmlformats.org/officeDocument/2006/relationships/diagramQuickStyle" Target="../diagrams/quickStyle5.xml"/><Relationship Id="rId10" Type="http://schemas.openxmlformats.org/officeDocument/2006/relationships/diagramColors" Target="../diagrams/colors5.xml"/><Relationship Id="rId11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diagramData" Target="../diagrams/data7.xml"/><Relationship Id="rId8" Type="http://schemas.openxmlformats.org/officeDocument/2006/relationships/diagramLayout" Target="../diagrams/layout7.xml"/><Relationship Id="rId9" Type="http://schemas.openxmlformats.org/officeDocument/2006/relationships/diagramQuickStyle" Target="../diagrams/quickStyle7.xml"/><Relationship Id="rId10" Type="http://schemas.openxmlformats.org/officeDocument/2006/relationships/diagramColors" Target="../diagrams/colors7.xml"/><Relationship Id="rId11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diagramData" Target="../diagrams/data9.xml"/><Relationship Id="rId8" Type="http://schemas.openxmlformats.org/officeDocument/2006/relationships/diagramLayout" Target="../diagrams/layout9.xml"/><Relationship Id="rId9" Type="http://schemas.openxmlformats.org/officeDocument/2006/relationships/diagramQuickStyle" Target="../diagrams/quickStyle9.xml"/><Relationship Id="rId10" Type="http://schemas.openxmlformats.org/officeDocument/2006/relationships/diagramColors" Target="../diagrams/colors9.xml"/><Relationship Id="rId11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diagramData" Target="../diagrams/data11.xml"/><Relationship Id="rId8" Type="http://schemas.openxmlformats.org/officeDocument/2006/relationships/diagramLayout" Target="../diagrams/layout11.xml"/><Relationship Id="rId9" Type="http://schemas.openxmlformats.org/officeDocument/2006/relationships/diagramQuickStyle" Target="../diagrams/quickStyle11.xml"/><Relationship Id="rId10" Type="http://schemas.openxmlformats.org/officeDocument/2006/relationships/diagramColors" Target="../diagrams/colors11.xml"/><Relationship Id="rId11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7" Type="http://schemas.openxmlformats.org/officeDocument/2006/relationships/diagramData" Target="../diagrams/data13.xml"/><Relationship Id="rId8" Type="http://schemas.openxmlformats.org/officeDocument/2006/relationships/diagramLayout" Target="../diagrams/layout13.xml"/><Relationship Id="rId9" Type="http://schemas.openxmlformats.org/officeDocument/2006/relationships/diagramQuickStyle" Target="../diagrams/quickStyle13.xml"/><Relationship Id="rId10" Type="http://schemas.openxmlformats.org/officeDocument/2006/relationships/diagramColors" Target="../diagrams/colors13.xml"/><Relationship Id="rId11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7" Type="http://schemas.openxmlformats.org/officeDocument/2006/relationships/image" Target="../media/image7.emf"/><Relationship Id="rId8" Type="http://schemas.openxmlformats.org/officeDocument/2006/relationships/image" Target="../media/image8.emf"/><Relationship Id="rId9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7" Type="http://schemas.openxmlformats.org/officeDocument/2006/relationships/diagramData" Target="../diagrams/data16.xml"/><Relationship Id="rId8" Type="http://schemas.openxmlformats.org/officeDocument/2006/relationships/diagramLayout" Target="../diagrams/layout16.xml"/><Relationship Id="rId9" Type="http://schemas.openxmlformats.org/officeDocument/2006/relationships/diagramQuickStyle" Target="../diagrams/quickStyle16.xml"/><Relationship Id="rId10" Type="http://schemas.openxmlformats.org/officeDocument/2006/relationships/diagramColors" Target="../diagrams/colors16.xml"/><Relationship Id="rId11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04052896"/>
              </p:ext>
            </p:extLst>
          </p:nvPr>
        </p:nvGraphicFramePr>
        <p:xfrm>
          <a:off x="685800" y="1905000"/>
          <a:ext cx="7543800" cy="259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ARGUS II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0" y="0"/>
            <a:ext cx="8483600" cy="6857999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6" name="TextBox 5"/>
          <p:cNvSpPr txBox="1"/>
          <p:nvPr/>
        </p:nvSpPr>
        <p:spPr>
          <a:xfrm>
            <a:off x="447338" y="0"/>
            <a:ext cx="778226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ARGUS II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7338" y="5719465"/>
            <a:ext cx="7951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M.MEHRYAR SHIRAZ IRAN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029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59945809"/>
              </p:ext>
            </p:extLst>
          </p:nvPr>
        </p:nvGraphicFramePr>
        <p:xfrm>
          <a:off x="457200" y="274638"/>
          <a:ext cx="7620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524174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650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84539497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998222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25659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0718" y="2967335"/>
            <a:ext cx="7576482" cy="1862048"/>
          </a:xfrm>
          <a:prstGeom prst="rect">
            <a:avLst/>
          </a:prstGeom>
          <a:solidFill>
            <a:srgbClr val="008000"/>
          </a:solidFill>
          <a:ln>
            <a:solidFill>
              <a:srgbClr val="FFFF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11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4631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72693961"/>
              </p:ext>
            </p:extLst>
          </p:nvPr>
        </p:nvGraphicFramePr>
        <p:xfrm>
          <a:off x="457200" y="274638"/>
          <a:ext cx="7620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829863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8458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38036152"/>
              </p:ext>
            </p:extLst>
          </p:nvPr>
        </p:nvGraphicFramePr>
        <p:xfrm>
          <a:off x="457200" y="274638"/>
          <a:ext cx="7620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8602728"/>
              </p:ext>
            </p:extLst>
          </p:nvPr>
        </p:nvGraphicFramePr>
        <p:xfrm>
          <a:off x="457200" y="1601694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87426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06820264"/>
              </p:ext>
            </p:extLst>
          </p:nvPr>
        </p:nvGraphicFramePr>
        <p:xfrm>
          <a:off x="457200" y="274638"/>
          <a:ext cx="7620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480597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06034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56664816"/>
              </p:ext>
            </p:extLst>
          </p:nvPr>
        </p:nvGraphicFramePr>
        <p:xfrm>
          <a:off x="457200" y="274638"/>
          <a:ext cx="7620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353107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7128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63768301"/>
              </p:ext>
            </p:extLst>
          </p:nvPr>
        </p:nvGraphicFramePr>
        <p:xfrm>
          <a:off x="457200" y="274638"/>
          <a:ext cx="7620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573602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39061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35361099"/>
              </p:ext>
            </p:extLst>
          </p:nvPr>
        </p:nvGraphicFramePr>
        <p:xfrm>
          <a:off x="822960" y="387284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500581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3336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19926707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5486400"/>
          </a:xfrm>
          <a:solidFill>
            <a:srgbClr val="800000"/>
          </a:solidFill>
          <a:ln>
            <a:solidFill>
              <a:srgbClr val="FFFF00"/>
            </a:solidFill>
          </a:ln>
        </p:spPr>
        <p:txBody>
          <a:bodyPr/>
          <a:lstStyle/>
          <a:p>
            <a:pPr marL="342900" lvl="1" indent="-342900">
              <a:spcBef>
                <a:spcPts val="800"/>
              </a:spcBef>
              <a:buClrTx/>
              <a:buNone/>
            </a:pPr>
            <a:r>
              <a:rPr lang="en-US" altLang="ja-JP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en-US" altLang="ja-JP" sz="20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131" y="3191273"/>
            <a:ext cx="2648036" cy="205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087" y="1078751"/>
            <a:ext cx="2931813" cy="205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21" y="1070790"/>
            <a:ext cx="2536446" cy="208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718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17039956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949766"/>
              </p:ext>
            </p:extLst>
          </p:nvPr>
        </p:nvGraphicFramePr>
        <p:xfrm>
          <a:off x="58978" y="914400"/>
          <a:ext cx="8210216" cy="5734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11349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2416</TotalTime>
  <Words>275</Words>
  <Application>Microsoft Macintosh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SELECTION FOR ARGUS II</dc:title>
  <dc:creator>Morsal Mehryar</dc:creator>
  <cp:lastModifiedBy>Morsal Mehryar</cp:lastModifiedBy>
  <cp:revision>72</cp:revision>
  <cp:lastPrinted>2017-12-03T02:03:20Z</cp:lastPrinted>
  <dcterms:created xsi:type="dcterms:W3CDTF">2017-11-27T06:36:35Z</dcterms:created>
  <dcterms:modified xsi:type="dcterms:W3CDTF">2017-12-07T19:37:38Z</dcterms:modified>
</cp:coreProperties>
</file>