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2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9"/>
  </p:notesMasterIdLst>
  <p:sldIdLst>
    <p:sldId id="257" r:id="rId2"/>
    <p:sldId id="317" r:id="rId3"/>
    <p:sldId id="318" r:id="rId4"/>
    <p:sldId id="319" r:id="rId5"/>
    <p:sldId id="320" r:id="rId6"/>
    <p:sldId id="321" r:id="rId7"/>
    <p:sldId id="333" r:id="rId8"/>
    <p:sldId id="334" r:id="rId9"/>
    <p:sldId id="335" r:id="rId10"/>
    <p:sldId id="336" r:id="rId11"/>
    <p:sldId id="330" r:id="rId12"/>
    <p:sldId id="299" r:id="rId13"/>
    <p:sldId id="324" r:id="rId14"/>
    <p:sldId id="331" r:id="rId15"/>
    <p:sldId id="332" r:id="rId16"/>
    <p:sldId id="325" r:id="rId17"/>
    <p:sldId id="326" r:id="rId18"/>
    <p:sldId id="327" r:id="rId19"/>
    <p:sldId id="315" r:id="rId20"/>
    <p:sldId id="280" r:id="rId21"/>
    <p:sldId id="282" r:id="rId22"/>
    <p:sldId id="322" r:id="rId23"/>
    <p:sldId id="301" r:id="rId24"/>
    <p:sldId id="308" r:id="rId25"/>
    <p:sldId id="304" r:id="rId26"/>
    <p:sldId id="306" r:id="rId27"/>
    <p:sldId id="305" r:id="rId28"/>
    <p:sldId id="307" r:id="rId29"/>
    <p:sldId id="287" r:id="rId30"/>
    <p:sldId id="258" r:id="rId31"/>
    <p:sldId id="288" r:id="rId32"/>
    <p:sldId id="283" r:id="rId33"/>
    <p:sldId id="284" r:id="rId34"/>
    <p:sldId id="286" r:id="rId35"/>
    <p:sldId id="313" r:id="rId36"/>
    <p:sldId id="314" r:id="rId37"/>
    <p:sldId id="290" r:id="rId38"/>
    <p:sldId id="303" r:id="rId39"/>
    <p:sldId id="291" r:id="rId40"/>
    <p:sldId id="292" r:id="rId41"/>
    <p:sldId id="293" r:id="rId42"/>
    <p:sldId id="294" r:id="rId43"/>
    <p:sldId id="295" r:id="rId44"/>
    <p:sldId id="296" r:id="rId45"/>
    <p:sldId id="309" r:id="rId46"/>
    <p:sldId id="310" r:id="rId47"/>
    <p:sldId id="300" r:id="rId48"/>
    <p:sldId id="311" r:id="rId49"/>
    <p:sldId id="298" r:id="rId50"/>
    <p:sldId id="302" r:id="rId51"/>
    <p:sldId id="274" r:id="rId52"/>
    <p:sldId id="260" r:id="rId53"/>
    <p:sldId id="261" r:id="rId54"/>
    <p:sldId id="281" r:id="rId55"/>
    <p:sldId id="264" r:id="rId56"/>
    <p:sldId id="312" r:id="rId57"/>
    <p:sldId id="267" r:id="rId58"/>
    <p:sldId id="268" r:id="rId59"/>
    <p:sldId id="269" r:id="rId60"/>
    <p:sldId id="270" r:id="rId61"/>
    <p:sldId id="271" r:id="rId62"/>
    <p:sldId id="272" r:id="rId63"/>
    <p:sldId id="275" r:id="rId64"/>
    <p:sldId id="276" r:id="rId65"/>
    <p:sldId id="277" r:id="rId66"/>
    <p:sldId id="278" r:id="rId67"/>
    <p:sldId id="279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065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notesMaster" Target="notesMasters/notes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64E46D-9EE9-164D-A675-AE7F976C32E6}" type="doc">
      <dgm:prSet loTypeId="urn:microsoft.com/office/officeart/2005/8/layout/vList2" loCatId="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677FF01-2C80-364D-8530-E658FACF3B52}">
      <dgm:prSet custT="1"/>
      <dgm:spPr/>
      <dgm:t>
        <a:bodyPr/>
        <a:lstStyle/>
        <a:p>
          <a:pPr rtl="0"/>
          <a:r>
            <a:rPr lang="en-US" sz="3100" b="1" dirty="0" smtClean="0"/>
            <a:t>Low power </a:t>
          </a:r>
          <a:r>
            <a:rPr lang="en-US" sz="3100" b="1" dirty="0" err="1" smtClean="0"/>
            <a:t>Plexr</a:t>
          </a:r>
          <a:r>
            <a:rPr lang="en-US" sz="3100" b="1" dirty="0" smtClean="0"/>
            <a:t>             </a:t>
          </a:r>
          <a:r>
            <a:rPr lang="en-US" sz="3600" b="1" dirty="0" smtClean="0">
              <a:solidFill>
                <a:srgbClr val="000000"/>
              </a:solidFill>
            </a:rPr>
            <a:t> (white) </a:t>
          </a:r>
          <a:endParaRPr lang="en-US" sz="3100" dirty="0">
            <a:solidFill>
              <a:srgbClr val="000000"/>
            </a:solidFill>
          </a:endParaRPr>
        </a:p>
      </dgm:t>
    </dgm:pt>
    <dgm:pt modelId="{5CA58515-DDC4-F445-90C7-B1D33F023D71}" type="parTrans" cxnId="{DC7F756E-5653-7348-AA81-A8FE3039387E}">
      <dgm:prSet/>
      <dgm:spPr/>
      <dgm:t>
        <a:bodyPr/>
        <a:lstStyle/>
        <a:p>
          <a:endParaRPr lang="en-US"/>
        </a:p>
      </dgm:t>
    </dgm:pt>
    <dgm:pt modelId="{AE73A177-517D-444F-AF4C-F077E7F6323C}" type="sibTrans" cxnId="{DC7F756E-5653-7348-AA81-A8FE3039387E}">
      <dgm:prSet/>
      <dgm:spPr/>
      <dgm:t>
        <a:bodyPr/>
        <a:lstStyle/>
        <a:p>
          <a:endParaRPr lang="en-US"/>
        </a:p>
      </dgm:t>
    </dgm:pt>
    <dgm:pt modelId="{4E51A0DD-7150-D748-96B4-2AF98063CADF}" type="pres">
      <dgm:prSet presAssocID="{D664E46D-9EE9-164D-A675-AE7F976C32E6}" presName="linear" presStyleCnt="0">
        <dgm:presLayoutVars>
          <dgm:animLvl val="lvl"/>
          <dgm:resizeHandles val="exact"/>
        </dgm:presLayoutVars>
      </dgm:prSet>
      <dgm:spPr/>
    </dgm:pt>
    <dgm:pt modelId="{B4C595C5-5702-C047-98E7-DB3F4508CA23}" type="pres">
      <dgm:prSet presAssocID="{2677FF01-2C80-364D-8530-E658FACF3B5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BD6E49E-55C0-A745-A70C-0D90AA6AA702}" type="presOf" srcId="{2677FF01-2C80-364D-8530-E658FACF3B52}" destId="{B4C595C5-5702-C047-98E7-DB3F4508CA23}" srcOrd="0" destOrd="0" presId="urn:microsoft.com/office/officeart/2005/8/layout/vList2"/>
    <dgm:cxn modelId="{DC7F756E-5653-7348-AA81-A8FE3039387E}" srcId="{D664E46D-9EE9-164D-A675-AE7F976C32E6}" destId="{2677FF01-2C80-364D-8530-E658FACF3B52}" srcOrd="0" destOrd="0" parTransId="{5CA58515-DDC4-F445-90C7-B1D33F023D71}" sibTransId="{AE73A177-517D-444F-AF4C-F077E7F6323C}"/>
    <dgm:cxn modelId="{CD13C817-504B-174F-963F-9341CD36D52F}" type="presOf" srcId="{D664E46D-9EE9-164D-A675-AE7F976C32E6}" destId="{4E51A0DD-7150-D748-96B4-2AF98063CADF}" srcOrd="0" destOrd="0" presId="urn:microsoft.com/office/officeart/2005/8/layout/vList2"/>
    <dgm:cxn modelId="{91D0DBCB-AE62-6F4C-A287-29A6D04986E9}" type="presParOf" srcId="{4E51A0DD-7150-D748-96B4-2AF98063CADF}" destId="{B4C595C5-5702-C047-98E7-DB3F4508CA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D531859-5FB3-1D45-A16A-450EE27E5F08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C8675CC-8DA6-1C47-8711-CBFC7059BCAA}">
      <dgm:prSet custT="1"/>
      <dgm:spPr/>
      <dgm:t>
        <a:bodyPr/>
        <a:lstStyle/>
        <a:p>
          <a:pPr algn="ctr" rtl="0"/>
          <a:r>
            <a:rPr lang="en-US" sz="3200" b="1" smtClean="0">
              <a:solidFill>
                <a:srgbClr val="000000"/>
              </a:solidFill>
            </a:rPr>
            <a:t>Micro-plasma generator</a:t>
          </a:r>
          <a:br>
            <a:rPr lang="en-US" sz="3200" b="1" smtClean="0">
              <a:solidFill>
                <a:srgbClr val="000000"/>
              </a:solidFill>
            </a:rPr>
          </a:br>
          <a:endParaRPr lang="en-US" sz="3200" b="1">
            <a:solidFill>
              <a:srgbClr val="000000"/>
            </a:solidFill>
          </a:endParaRPr>
        </a:p>
      </dgm:t>
    </dgm:pt>
    <dgm:pt modelId="{4BCC06CC-1DF1-1A41-91CD-6CAAE4F7CAE8}" type="parTrans" cxnId="{686DAFD1-0C28-6E40-AB51-5AE93D3626B3}">
      <dgm:prSet/>
      <dgm:spPr/>
      <dgm:t>
        <a:bodyPr/>
        <a:lstStyle/>
        <a:p>
          <a:endParaRPr lang="en-US"/>
        </a:p>
      </dgm:t>
    </dgm:pt>
    <dgm:pt modelId="{91CDADC8-54DA-DF41-8482-8458136E7F9D}" type="sibTrans" cxnId="{686DAFD1-0C28-6E40-AB51-5AE93D3626B3}">
      <dgm:prSet/>
      <dgm:spPr/>
      <dgm:t>
        <a:bodyPr/>
        <a:lstStyle/>
        <a:p>
          <a:endParaRPr lang="en-US"/>
        </a:p>
      </dgm:t>
    </dgm:pt>
    <dgm:pt modelId="{B53E43A9-5B2C-C643-B124-21E144AA0F01}" type="pres">
      <dgm:prSet presAssocID="{ED531859-5FB3-1D45-A16A-450EE27E5F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666A10-D217-3A40-A7FF-36742A47D984}" type="pres">
      <dgm:prSet presAssocID="{CC8675CC-8DA6-1C47-8711-CBFC7059BCA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D8756F-FD58-4F4E-AEEF-8C9AD31CE578}" type="presOf" srcId="{ED531859-5FB3-1D45-A16A-450EE27E5F08}" destId="{B53E43A9-5B2C-C643-B124-21E144AA0F01}" srcOrd="0" destOrd="0" presId="urn:microsoft.com/office/officeart/2005/8/layout/vList2"/>
    <dgm:cxn modelId="{C3212555-BB4B-5247-BFF0-7C9369651F67}" type="presOf" srcId="{CC8675CC-8DA6-1C47-8711-CBFC7059BCAA}" destId="{70666A10-D217-3A40-A7FF-36742A47D984}" srcOrd="0" destOrd="0" presId="urn:microsoft.com/office/officeart/2005/8/layout/vList2"/>
    <dgm:cxn modelId="{686DAFD1-0C28-6E40-AB51-5AE93D3626B3}" srcId="{ED531859-5FB3-1D45-A16A-450EE27E5F08}" destId="{CC8675CC-8DA6-1C47-8711-CBFC7059BCAA}" srcOrd="0" destOrd="0" parTransId="{4BCC06CC-1DF1-1A41-91CD-6CAAE4F7CAE8}" sibTransId="{91CDADC8-54DA-DF41-8482-8458136E7F9D}"/>
    <dgm:cxn modelId="{228A46DC-D53A-B848-80A1-23B8FB95C90C}" type="presParOf" srcId="{B53E43A9-5B2C-C643-B124-21E144AA0F01}" destId="{70666A10-D217-3A40-A7FF-36742A47D98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DA93F1F-AA4E-8242-A538-0FB4039BD80D}" type="doc">
      <dgm:prSet loTypeId="urn:microsoft.com/office/officeart/2005/8/layout/process4" loCatId="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1194F5B-74FB-794B-A430-DB47E44B680E}">
      <dgm:prSet/>
      <dgm:spPr/>
      <dgm:t>
        <a:bodyPr/>
        <a:lstStyle/>
        <a:p>
          <a:pPr rtl="0"/>
          <a:r>
            <a:rPr lang="en-US" smtClean="0"/>
            <a:t>Constant pseudosinusoidalni signal</a:t>
          </a:r>
          <a:endParaRPr lang="en-US"/>
        </a:p>
      </dgm:t>
    </dgm:pt>
    <dgm:pt modelId="{92B5446F-3729-764D-8B1B-04FD405C503E}" type="parTrans" cxnId="{EE7A5754-3CEF-F449-A568-A3D58F28805C}">
      <dgm:prSet/>
      <dgm:spPr/>
      <dgm:t>
        <a:bodyPr/>
        <a:lstStyle/>
        <a:p>
          <a:endParaRPr lang="en-US"/>
        </a:p>
      </dgm:t>
    </dgm:pt>
    <dgm:pt modelId="{2DF34FF5-81C5-0F44-B432-7792EEE9465C}" type="sibTrans" cxnId="{EE7A5754-3CEF-F449-A568-A3D58F28805C}">
      <dgm:prSet/>
      <dgm:spPr/>
      <dgm:t>
        <a:bodyPr/>
        <a:lstStyle/>
        <a:p>
          <a:endParaRPr lang="en-US"/>
        </a:p>
      </dgm:t>
    </dgm:pt>
    <dgm:pt modelId="{85C2570B-A6C2-674A-B09C-AE8E53AEB376}">
      <dgm:prSet/>
      <dgm:spPr/>
      <dgm:t>
        <a:bodyPr/>
        <a:lstStyle/>
        <a:p>
          <a:pPr rtl="0"/>
          <a:r>
            <a:rPr lang="en-US" smtClean="0"/>
            <a:t>Operating frequency 70kHz ± 25</a:t>
          </a:r>
          <a:endParaRPr lang="en-US"/>
        </a:p>
      </dgm:t>
    </dgm:pt>
    <dgm:pt modelId="{2CF730B8-FC59-6C47-A95A-6840EBA2A0BC}" type="parTrans" cxnId="{C316FC73-BC4F-EC49-8850-DC90D77E3EF7}">
      <dgm:prSet/>
      <dgm:spPr/>
      <dgm:t>
        <a:bodyPr/>
        <a:lstStyle/>
        <a:p>
          <a:endParaRPr lang="en-US"/>
        </a:p>
      </dgm:t>
    </dgm:pt>
    <dgm:pt modelId="{E46A3FA9-C630-1A4F-90EB-98E555F86304}" type="sibTrans" cxnId="{C316FC73-BC4F-EC49-8850-DC90D77E3EF7}">
      <dgm:prSet/>
      <dgm:spPr/>
      <dgm:t>
        <a:bodyPr/>
        <a:lstStyle/>
        <a:p>
          <a:endParaRPr lang="en-US"/>
        </a:p>
      </dgm:t>
    </dgm:pt>
    <dgm:pt modelId="{78E1AC33-FD6F-E444-80EC-193D1B777757}">
      <dgm:prSet/>
      <dgm:spPr/>
      <dgm:t>
        <a:bodyPr/>
        <a:lstStyle/>
        <a:p>
          <a:pPr rtl="0"/>
          <a:r>
            <a:rPr lang="en-US" dirty="0" smtClean="0"/>
            <a:t>3 manual continuing for three different types of </a:t>
          </a:r>
          <a:r>
            <a:rPr lang="en-US" dirty="0" err="1" smtClean="0"/>
            <a:t>myco</a:t>
          </a:r>
          <a:r>
            <a:rPr lang="en-US" dirty="0" smtClean="0"/>
            <a:t>-plasma</a:t>
          </a:r>
          <a:endParaRPr lang="en-US" dirty="0"/>
        </a:p>
      </dgm:t>
    </dgm:pt>
    <dgm:pt modelId="{3D8EA679-5A4C-D144-B09B-CB5FE21616E6}" type="parTrans" cxnId="{27493908-4FBE-3C4E-ADDB-054345653677}">
      <dgm:prSet/>
      <dgm:spPr/>
      <dgm:t>
        <a:bodyPr/>
        <a:lstStyle/>
        <a:p>
          <a:endParaRPr lang="en-US"/>
        </a:p>
      </dgm:t>
    </dgm:pt>
    <dgm:pt modelId="{1AAA445F-A51A-3448-8327-40D7347AF79B}" type="sibTrans" cxnId="{27493908-4FBE-3C4E-ADDB-054345653677}">
      <dgm:prSet/>
      <dgm:spPr/>
      <dgm:t>
        <a:bodyPr/>
        <a:lstStyle/>
        <a:p>
          <a:endParaRPr lang="en-US"/>
        </a:p>
      </dgm:t>
    </dgm:pt>
    <dgm:pt modelId="{71091DF6-071E-2A4B-AFDE-E2F7BDB2080D}">
      <dgm:prSet/>
      <dgm:spPr/>
      <dgm:t>
        <a:bodyPr/>
        <a:lstStyle/>
        <a:p>
          <a:pPr rtl="0"/>
          <a:r>
            <a:rPr lang="en-US" dirty="0" smtClean="0"/>
            <a:t> volume 3 (0.7W ,</a:t>
          </a:r>
          <a:r>
            <a:rPr lang="en-US" dirty="0" smtClean="0"/>
            <a:t>1W, </a:t>
          </a:r>
          <a:r>
            <a:rPr lang="en-US" dirty="0" smtClean="0"/>
            <a:t>, 2W) to carry out all treatments in noninvasive surgery</a:t>
          </a:r>
          <a:endParaRPr lang="en-US" dirty="0"/>
        </a:p>
      </dgm:t>
    </dgm:pt>
    <dgm:pt modelId="{B34CE074-D0BE-6E49-A1AF-2CE9AFE19617}" type="parTrans" cxnId="{DF32B03F-F31B-984B-B3D7-24E28FB8B72E}">
      <dgm:prSet/>
      <dgm:spPr/>
      <dgm:t>
        <a:bodyPr/>
        <a:lstStyle/>
        <a:p>
          <a:endParaRPr lang="en-US"/>
        </a:p>
      </dgm:t>
    </dgm:pt>
    <dgm:pt modelId="{CAAED3CF-C753-2D40-8A95-0BA3A3DB199B}" type="sibTrans" cxnId="{DF32B03F-F31B-984B-B3D7-24E28FB8B72E}">
      <dgm:prSet/>
      <dgm:spPr/>
      <dgm:t>
        <a:bodyPr/>
        <a:lstStyle/>
        <a:p>
          <a:endParaRPr lang="en-US"/>
        </a:p>
      </dgm:t>
    </dgm:pt>
    <dgm:pt modelId="{82A89FB3-4E5B-6A4B-B71E-245FCD73E1AC}" type="pres">
      <dgm:prSet presAssocID="{3DA93F1F-AA4E-8242-A538-0FB4039BD80D}" presName="Name0" presStyleCnt="0">
        <dgm:presLayoutVars>
          <dgm:dir/>
          <dgm:animLvl val="lvl"/>
          <dgm:resizeHandles val="exact"/>
        </dgm:presLayoutVars>
      </dgm:prSet>
      <dgm:spPr/>
    </dgm:pt>
    <dgm:pt modelId="{DF75A1C5-42E9-3145-B687-1FA36C14F80E}" type="pres">
      <dgm:prSet presAssocID="{71091DF6-071E-2A4B-AFDE-E2F7BDB2080D}" presName="boxAndChildren" presStyleCnt="0"/>
      <dgm:spPr/>
    </dgm:pt>
    <dgm:pt modelId="{1608EFF9-4BDB-844E-87A6-363636DDE8C4}" type="pres">
      <dgm:prSet presAssocID="{71091DF6-071E-2A4B-AFDE-E2F7BDB2080D}" presName="parentTextBox" presStyleLbl="node1" presStyleIdx="0" presStyleCnt="4"/>
      <dgm:spPr/>
      <dgm:t>
        <a:bodyPr/>
        <a:lstStyle/>
        <a:p>
          <a:endParaRPr lang="en-US"/>
        </a:p>
      </dgm:t>
    </dgm:pt>
    <dgm:pt modelId="{7740FA1A-C4C6-9948-892E-2E769B8E13E3}" type="pres">
      <dgm:prSet presAssocID="{1AAA445F-A51A-3448-8327-40D7347AF79B}" presName="sp" presStyleCnt="0"/>
      <dgm:spPr/>
    </dgm:pt>
    <dgm:pt modelId="{506F53DB-7283-7540-ADF9-2E11B182D208}" type="pres">
      <dgm:prSet presAssocID="{78E1AC33-FD6F-E444-80EC-193D1B777757}" presName="arrowAndChildren" presStyleCnt="0"/>
      <dgm:spPr/>
    </dgm:pt>
    <dgm:pt modelId="{74233262-115B-4049-8B61-9EB5C1B1CF9C}" type="pres">
      <dgm:prSet presAssocID="{78E1AC33-FD6F-E444-80EC-193D1B777757}" presName="parentTextArrow" presStyleLbl="node1" presStyleIdx="1" presStyleCnt="4"/>
      <dgm:spPr/>
    </dgm:pt>
    <dgm:pt modelId="{6B44E89F-71AB-374F-928C-D6CDEBF6C308}" type="pres">
      <dgm:prSet presAssocID="{E46A3FA9-C630-1A4F-90EB-98E555F86304}" presName="sp" presStyleCnt="0"/>
      <dgm:spPr/>
    </dgm:pt>
    <dgm:pt modelId="{1354ED93-E8BC-8345-8A87-374D0556074C}" type="pres">
      <dgm:prSet presAssocID="{85C2570B-A6C2-674A-B09C-AE8E53AEB376}" presName="arrowAndChildren" presStyleCnt="0"/>
      <dgm:spPr/>
    </dgm:pt>
    <dgm:pt modelId="{36E5FC27-6EA9-3641-BB6B-27579EC75675}" type="pres">
      <dgm:prSet presAssocID="{85C2570B-A6C2-674A-B09C-AE8E53AEB376}" presName="parentTextArrow" presStyleLbl="node1" presStyleIdx="2" presStyleCnt="4"/>
      <dgm:spPr/>
    </dgm:pt>
    <dgm:pt modelId="{961AFB0C-BE56-7C4F-9516-249EB7121EFA}" type="pres">
      <dgm:prSet presAssocID="{2DF34FF5-81C5-0F44-B432-7792EEE9465C}" presName="sp" presStyleCnt="0"/>
      <dgm:spPr/>
    </dgm:pt>
    <dgm:pt modelId="{04E83DC5-DD22-0B4E-B29A-8E05416B6D3E}" type="pres">
      <dgm:prSet presAssocID="{41194F5B-74FB-794B-A430-DB47E44B680E}" presName="arrowAndChildren" presStyleCnt="0"/>
      <dgm:spPr/>
    </dgm:pt>
    <dgm:pt modelId="{A0797FAD-957F-EC41-AF94-57788EBD008E}" type="pres">
      <dgm:prSet presAssocID="{41194F5B-74FB-794B-A430-DB47E44B680E}" presName="parentTextArrow" presStyleLbl="node1" presStyleIdx="3" presStyleCnt="4"/>
      <dgm:spPr/>
    </dgm:pt>
  </dgm:ptLst>
  <dgm:cxnLst>
    <dgm:cxn modelId="{2B56A7CF-434F-8445-9D67-B26430B25D64}" type="presOf" srcId="{41194F5B-74FB-794B-A430-DB47E44B680E}" destId="{A0797FAD-957F-EC41-AF94-57788EBD008E}" srcOrd="0" destOrd="0" presId="urn:microsoft.com/office/officeart/2005/8/layout/process4"/>
    <dgm:cxn modelId="{27493908-4FBE-3C4E-ADDB-054345653677}" srcId="{3DA93F1F-AA4E-8242-A538-0FB4039BD80D}" destId="{78E1AC33-FD6F-E444-80EC-193D1B777757}" srcOrd="2" destOrd="0" parTransId="{3D8EA679-5A4C-D144-B09B-CB5FE21616E6}" sibTransId="{1AAA445F-A51A-3448-8327-40D7347AF79B}"/>
    <dgm:cxn modelId="{FA5BCA99-1361-4842-99B1-AF781D23F95F}" type="presOf" srcId="{78E1AC33-FD6F-E444-80EC-193D1B777757}" destId="{74233262-115B-4049-8B61-9EB5C1B1CF9C}" srcOrd="0" destOrd="0" presId="urn:microsoft.com/office/officeart/2005/8/layout/process4"/>
    <dgm:cxn modelId="{95F7330C-C1A4-884D-96D1-64C4DD461028}" type="presOf" srcId="{3DA93F1F-AA4E-8242-A538-0FB4039BD80D}" destId="{82A89FB3-4E5B-6A4B-B71E-245FCD73E1AC}" srcOrd="0" destOrd="0" presId="urn:microsoft.com/office/officeart/2005/8/layout/process4"/>
    <dgm:cxn modelId="{DF32B03F-F31B-984B-B3D7-24E28FB8B72E}" srcId="{3DA93F1F-AA4E-8242-A538-0FB4039BD80D}" destId="{71091DF6-071E-2A4B-AFDE-E2F7BDB2080D}" srcOrd="3" destOrd="0" parTransId="{B34CE074-D0BE-6E49-A1AF-2CE9AFE19617}" sibTransId="{CAAED3CF-C753-2D40-8A95-0BA3A3DB199B}"/>
    <dgm:cxn modelId="{90E2DBF0-9C1B-FB46-9AD6-3D07DC11310F}" type="presOf" srcId="{71091DF6-071E-2A4B-AFDE-E2F7BDB2080D}" destId="{1608EFF9-4BDB-844E-87A6-363636DDE8C4}" srcOrd="0" destOrd="0" presId="urn:microsoft.com/office/officeart/2005/8/layout/process4"/>
    <dgm:cxn modelId="{C316FC73-BC4F-EC49-8850-DC90D77E3EF7}" srcId="{3DA93F1F-AA4E-8242-A538-0FB4039BD80D}" destId="{85C2570B-A6C2-674A-B09C-AE8E53AEB376}" srcOrd="1" destOrd="0" parTransId="{2CF730B8-FC59-6C47-A95A-6840EBA2A0BC}" sibTransId="{E46A3FA9-C630-1A4F-90EB-98E555F86304}"/>
    <dgm:cxn modelId="{F500AC42-C76E-434A-9D05-D3B5910449AD}" type="presOf" srcId="{85C2570B-A6C2-674A-B09C-AE8E53AEB376}" destId="{36E5FC27-6EA9-3641-BB6B-27579EC75675}" srcOrd="0" destOrd="0" presId="urn:microsoft.com/office/officeart/2005/8/layout/process4"/>
    <dgm:cxn modelId="{EE7A5754-3CEF-F449-A568-A3D58F28805C}" srcId="{3DA93F1F-AA4E-8242-A538-0FB4039BD80D}" destId="{41194F5B-74FB-794B-A430-DB47E44B680E}" srcOrd="0" destOrd="0" parTransId="{92B5446F-3729-764D-8B1B-04FD405C503E}" sibTransId="{2DF34FF5-81C5-0F44-B432-7792EEE9465C}"/>
    <dgm:cxn modelId="{70A0A60B-8ADF-D14D-B262-2EA049800DD1}" type="presParOf" srcId="{82A89FB3-4E5B-6A4B-B71E-245FCD73E1AC}" destId="{DF75A1C5-42E9-3145-B687-1FA36C14F80E}" srcOrd="0" destOrd="0" presId="urn:microsoft.com/office/officeart/2005/8/layout/process4"/>
    <dgm:cxn modelId="{D7E3184C-DF70-5E40-AFFF-519DB224377D}" type="presParOf" srcId="{DF75A1C5-42E9-3145-B687-1FA36C14F80E}" destId="{1608EFF9-4BDB-844E-87A6-363636DDE8C4}" srcOrd="0" destOrd="0" presId="urn:microsoft.com/office/officeart/2005/8/layout/process4"/>
    <dgm:cxn modelId="{B2062D7B-D495-C14D-BD27-29D7E0BFC14A}" type="presParOf" srcId="{82A89FB3-4E5B-6A4B-B71E-245FCD73E1AC}" destId="{7740FA1A-C4C6-9948-892E-2E769B8E13E3}" srcOrd="1" destOrd="0" presId="urn:microsoft.com/office/officeart/2005/8/layout/process4"/>
    <dgm:cxn modelId="{9896D7E2-E394-E94B-B9EE-940FF7C97A31}" type="presParOf" srcId="{82A89FB3-4E5B-6A4B-B71E-245FCD73E1AC}" destId="{506F53DB-7283-7540-ADF9-2E11B182D208}" srcOrd="2" destOrd="0" presId="urn:microsoft.com/office/officeart/2005/8/layout/process4"/>
    <dgm:cxn modelId="{2A007392-188A-D74F-BACF-9D0F39EF5A05}" type="presParOf" srcId="{506F53DB-7283-7540-ADF9-2E11B182D208}" destId="{74233262-115B-4049-8B61-9EB5C1B1CF9C}" srcOrd="0" destOrd="0" presId="urn:microsoft.com/office/officeart/2005/8/layout/process4"/>
    <dgm:cxn modelId="{178E69E9-52C6-8945-BF06-8730CD0C9341}" type="presParOf" srcId="{82A89FB3-4E5B-6A4B-B71E-245FCD73E1AC}" destId="{6B44E89F-71AB-374F-928C-D6CDEBF6C308}" srcOrd="3" destOrd="0" presId="urn:microsoft.com/office/officeart/2005/8/layout/process4"/>
    <dgm:cxn modelId="{855FCE3C-9007-CE4B-9728-B9B8C349A0D7}" type="presParOf" srcId="{82A89FB3-4E5B-6A4B-B71E-245FCD73E1AC}" destId="{1354ED93-E8BC-8345-8A87-374D0556074C}" srcOrd="4" destOrd="0" presId="urn:microsoft.com/office/officeart/2005/8/layout/process4"/>
    <dgm:cxn modelId="{A9CE3E58-5B06-FA4E-974D-10CCBC9E26D5}" type="presParOf" srcId="{1354ED93-E8BC-8345-8A87-374D0556074C}" destId="{36E5FC27-6EA9-3641-BB6B-27579EC75675}" srcOrd="0" destOrd="0" presId="urn:microsoft.com/office/officeart/2005/8/layout/process4"/>
    <dgm:cxn modelId="{C20CB5A8-9818-3D48-9816-4127BBC3CCA3}" type="presParOf" srcId="{82A89FB3-4E5B-6A4B-B71E-245FCD73E1AC}" destId="{961AFB0C-BE56-7C4F-9516-249EB7121EFA}" srcOrd="5" destOrd="0" presId="urn:microsoft.com/office/officeart/2005/8/layout/process4"/>
    <dgm:cxn modelId="{F20AA3AE-7029-A34D-AFC0-49D10DBCB228}" type="presParOf" srcId="{82A89FB3-4E5B-6A4B-B71E-245FCD73E1AC}" destId="{04E83DC5-DD22-0B4E-B29A-8E05416B6D3E}" srcOrd="6" destOrd="0" presId="urn:microsoft.com/office/officeart/2005/8/layout/process4"/>
    <dgm:cxn modelId="{02DB0C3C-6EF6-1D47-908A-9A20D9CC406F}" type="presParOf" srcId="{04E83DC5-DD22-0B4E-B29A-8E05416B6D3E}" destId="{A0797FAD-957F-EC41-AF94-57788EBD008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BFD310D-3C30-214B-8F51-F80A94BFFB5A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CC20DB1-FB3D-9142-8AF1-D8836BFE3C5C}">
      <dgm:prSet/>
      <dgm:spPr/>
      <dgm:t>
        <a:bodyPr/>
        <a:lstStyle/>
        <a:p>
          <a:pPr rtl="0"/>
          <a:r>
            <a:rPr lang="en-US" smtClean="0"/>
            <a:t>Certainty</a:t>
          </a:r>
          <a:endParaRPr lang="en-US"/>
        </a:p>
      </dgm:t>
    </dgm:pt>
    <dgm:pt modelId="{058A5BAD-C0B1-0948-ADA7-CFF601DC570B}" type="parTrans" cxnId="{0E6AA4A2-0493-2D43-820B-C5BB116B2387}">
      <dgm:prSet/>
      <dgm:spPr/>
      <dgm:t>
        <a:bodyPr/>
        <a:lstStyle/>
        <a:p>
          <a:endParaRPr lang="en-US"/>
        </a:p>
      </dgm:t>
    </dgm:pt>
    <dgm:pt modelId="{2239E7D1-CE92-5944-B975-F1C78D8D27BD}" type="sibTrans" cxnId="{0E6AA4A2-0493-2D43-820B-C5BB116B2387}">
      <dgm:prSet/>
      <dgm:spPr/>
      <dgm:t>
        <a:bodyPr/>
        <a:lstStyle/>
        <a:p>
          <a:endParaRPr lang="en-US"/>
        </a:p>
      </dgm:t>
    </dgm:pt>
    <dgm:pt modelId="{D4AAACAF-EBB9-FA49-98F2-68537F91C3CC}">
      <dgm:prSet/>
      <dgm:spPr/>
      <dgm:t>
        <a:bodyPr/>
        <a:lstStyle/>
        <a:p>
          <a:pPr rtl="0"/>
          <a:r>
            <a:rPr lang="en-US" smtClean="0"/>
            <a:t>Precision</a:t>
          </a:r>
          <a:endParaRPr lang="en-US"/>
        </a:p>
      </dgm:t>
    </dgm:pt>
    <dgm:pt modelId="{80C05973-3253-534D-BBD9-55D97E43BB66}" type="parTrans" cxnId="{824BA352-4A86-904B-8FB8-DFD483299AD0}">
      <dgm:prSet/>
      <dgm:spPr/>
      <dgm:t>
        <a:bodyPr/>
        <a:lstStyle/>
        <a:p>
          <a:endParaRPr lang="en-US"/>
        </a:p>
      </dgm:t>
    </dgm:pt>
    <dgm:pt modelId="{02ECDD22-ECF3-944E-8B6B-95EA108FE812}" type="sibTrans" cxnId="{824BA352-4A86-904B-8FB8-DFD483299AD0}">
      <dgm:prSet/>
      <dgm:spPr/>
      <dgm:t>
        <a:bodyPr/>
        <a:lstStyle/>
        <a:p>
          <a:endParaRPr lang="en-US"/>
        </a:p>
      </dgm:t>
    </dgm:pt>
    <dgm:pt modelId="{E88DEA46-EC2C-8C45-895C-7BABF15ADDAF}">
      <dgm:prSet/>
      <dgm:spPr/>
      <dgm:t>
        <a:bodyPr/>
        <a:lstStyle/>
        <a:p>
          <a:pPr rtl="0"/>
          <a:r>
            <a:rPr lang="en-US" smtClean="0"/>
            <a:t>Adaptability</a:t>
          </a:r>
          <a:endParaRPr lang="en-US"/>
        </a:p>
      </dgm:t>
    </dgm:pt>
    <dgm:pt modelId="{8B3ADCCB-5A15-1141-AF9F-60DDBCDE31E9}" type="parTrans" cxnId="{BFC8D431-9A66-8F46-B88C-12415877CC8E}">
      <dgm:prSet/>
      <dgm:spPr/>
      <dgm:t>
        <a:bodyPr/>
        <a:lstStyle/>
        <a:p>
          <a:endParaRPr lang="en-US"/>
        </a:p>
      </dgm:t>
    </dgm:pt>
    <dgm:pt modelId="{A486CFBF-EA9E-644B-BCD8-86C78275C3EF}" type="sibTrans" cxnId="{BFC8D431-9A66-8F46-B88C-12415877CC8E}">
      <dgm:prSet/>
      <dgm:spPr/>
      <dgm:t>
        <a:bodyPr/>
        <a:lstStyle/>
        <a:p>
          <a:endParaRPr lang="en-US"/>
        </a:p>
      </dgm:t>
    </dgm:pt>
    <dgm:pt modelId="{E76353BD-B549-BA45-ACD7-100A40DCC64A}">
      <dgm:prSet/>
      <dgm:spPr/>
      <dgm:t>
        <a:bodyPr/>
        <a:lstStyle/>
        <a:p>
          <a:pPr rtl="0"/>
          <a:r>
            <a:rPr lang="en-US" smtClean="0"/>
            <a:t>Easy to handle</a:t>
          </a:r>
          <a:endParaRPr lang="en-US"/>
        </a:p>
      </dgm:t>
    </dgm:pt>
    <dgm:pt modelId="{76D2E472-E7FE-E44E-9FDD-A3A8B1684951}" type="parTrans" cxnId="{8D7767FD-05A6-104A-8502-A1B6542F39EA}">
      <dgm:prSet/>
      <dgm:spPr/>
      <dgm:t>
        <a:bodyPr/>
        <a:lstStyle/>
        <a:p>
          <a:endParaRPr lang="en-US"/>
        </a:p>
      </dgm:t>
    </dgm:pt>
    <dgm:pt modelId="{F8789547-6E4C-EC48-B893-19EF14A27995}" type="sibTrans" cxnId="{8D7767FD-05A6-104A-8502-A1B6542F39EA}">
      <dgm:prSet/>
      <dgm:spPr/>
      <dgm:t>
        <a:bodyPr/>
        <a:lstStyle/>
        <a:p>
          <a:endParaRPr lang="en-US"/>
        </a:p>
      </dgm:t>
    </dgm:pt>
    <dgm:pt modelId="{7C3D3D20-DDFE-0E4D-90F0-9107B845496B}">
      <dgm:prSet/>
      <dgm:spPr/>
      <dgm:t>
        <a:bodyPr/>
        <a:lstStyle/>
        <a:p>
          <a:pPr rtl="0"/>
          <a:r>
            <a:rPr lang="en-US" smtClean="0"/>
            <a:t>Portable</a:t>
          </a:r>
          <a:endParaRPr lang="en-US"/>
        </a:p>
      </dgm:t>
    </dgm:pt>
    <dgm:pt modelId="{2A4E05F1-F2CE-8C47-9FA5-9BC0B82031BC}" type="parTrans" cxnId="{04A17C2C-E63D-824D-98C0-39EB07456A46}">
      <dgm:prSet/>
      <dgm:spPr/>
      <dgm:t>
        <a:bodyPr/>
        <a:lstStyle/>
        <a:p>
          <a:endParaRPr lang="en-US"/>
        </a:p>
      </dgm:t>
    </dgm:pt>
    <dgm:pt modelId="{3FF43441-791C-BE41-9B03-40A2172D431D}" type="sibTrans" cxnId="{04A17C2C-E63D-824D-98C0-39EB07456A46}">
      <dgm:prSet/>
      <dgm:spPr/>
      <dgm:t>
        <a:bodyPr/>
        <a:lstStyle/>
        <a:p>
          <a:endParaRPr lang="en-US"/>
        </a:p>
      </dgm:t>
    </dgm:pt>
    <dgm:pt modelId="{DA7C49D6-8100-8948-8667-8A27FFE568DA}">
      <dgm:prSet/>
      <dgm:spPr/>
      <dgm:t>
        <a:bodyPr/>
        <a:lstStyle/>
        <a:p>
          <a:pPr rtl="0"/>
          <a:r>
            <a:rPr lang="en-US" smtClean="0"/>
            <a:t>Different strengths: 3 manual continuation</a:t>
          </a:r>
          <a:endParaRPr lang="en-US"/>
        </a:p>
      </dgm:t>
    </dgm:pt>
    <dgm:pt modelId="{5EA45D45-4078-CE43-AAE4-4E63E81C6A8A}" type="parTrans" cxnId="{5C12354E-8197-F64D-951F-A953DAE7E234}">
      <dgm:prSet/>
      <dgm:spPr/>
      <dgm:t>
        <a:bodyPr/>
        <a:lstStyle/>
        <a:p>
          <a:endParaRPr lang="en-US"/>
        </a:p>
      </dgm:t>
    </dgm:pt>
    <dgm:pt modelId="{D5AA132C-38EC-4A4E-9348-032BAE9DCFDA}" type="sibTrans" cxnId="{5C12354E-8197-F64D-951F-A953DAE7E234}">
      <dgm:prSet/>
      <dgm:spPr/>
      <dgm:t>
        <a:bodyPr/>
        <a:lstStyle/>
        <a:p>
          <a:endParaRPr lang="en-US"/>
        </a:p>
      </dgm:t>
    </dgm:pt>
    <dgm:pt modelId="{59383F44-2F79-3A4E-9A85-7DFE1B324FBB}">
      <dgm:prSet/>
      <dgm:spPr/>
      <dgm:t>
        <a:bodyPr/>
        <a:lstStyle/>
        <a:p>
          <a:pPr rtl="0"/>
          <a:r>
            <a:rPr lang="en-US" smtClean="0"/>
            <a:t>No consumables</a:t>
          </a:r>
          <a:endParaRPr lang="en-US"/>
        </a:p>
      </dgm:t>
    </dgm:pt>
    <dgm:pt modelId="{57A96DC5-2179-F245-BFB2-C83D214CA44F}" type="parTrans" cxnId="{F2F423B7-426B-4449-A107-E5764CABCDDA}">
      <dgm:prSet/>
      <dgm:spPr/>
      <dgm:t>
        <a:bodyPr/>
        <a:lstStyle/>
        <a:p>
          <a:endParaRPr lang="en-US"/>
        </a:p>
      </dgm:t>
    </dgm:pt>
    <dgm:pt modelId="{059B01F0-AE6E-A544-AE7D-28B46E48528C}" type="sibTrans" cxnId="{F2F423B7-426B-4449-A107-E5764CABCDDA}">
      <dgm:prSet/>
      <dgm:spPr/>
      <dgm:t>
        <a:bodyPr/>
        <a:lstStyle/>
        <a:p>
          <a:endParaRPr lang="en-US"/>
        </a:p>
      </dgm:t>
    </dgm:pt>
    <dgm:pt modelId="{5133C87B-C1A6-C345-8DDD-4A23EAE30BA0}" type="pres">
      <dgm:prSet presAssocID="{5BFD310D-3C30-214B-8F51-F80A94BFFB5A}" presName="linear" presStyleCnt="0">
        <dgm:presLayoutVars>
          <dgm:animLvl val="lvl"/>
          <dgm:resizeHandles val="exact"/>
        </dgm:presLayoutVars>
      </dgm:prSet>
      <dgm:spPr/>
    </dgm:pt>
    <dgm:pt modelId="{CFF1C27D-A98A-9342-969A-D322F61EB23B}" type="pres">
      <dgm:prSet presAssocID="{3CC20DB1-FB3D-9142-8AF1-D8836BFE3C5C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35EE214A-188D-ED42-B03E-60036AD2E6C8}" type="pres">
      <dgm:prSet presAssocID="{2239E7D1-CE92-5944-B975-F1C78D8D27BD}" presName="spacer" presStyleCnt="0"/>
      <dgm:spPr/>
    </dgm:pt>
    <dgm:pt modelId="{1D01D38D-896A-A74A-8F05-F9D0FCEDB63A}" type="pres">
      <dgm:prSet presAssocID="{D4AAACAF-EBB9-FA49-98F2-68537F91C3CC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0E63D501-0899-2640-8AF4-6D41968A98E8}" type="pres">
      <dgm:prSet presAssocID="{02ECDD22-ECF3-944E-8B6B-95EA108FE812}" presName="spacer" presStyleCnt="0"/>
      <dgm:spPr/>
    </dgm:pt>
    <dgm:pt modelId="{5342324C-5B3F-9B4D-A852-C376741CD53B}" type="pres">
      <dgm:prSet presAssocID="{E88DEA46-EC2C-8C45-895C-7BABF15ADDAF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257E7782-B6AC-4F47-9A94-84832A39C342}" type="pres">
      <dgm:prSet presAssocID="{A486CFBF-EA9E-644B-BCD8-86C78275C3EF}" presName="spacer" presStyleCnt="0"/>
      <dgm:spPr/>
    </dgm:pt>
    <dgm:pt modelId="{05D1C5BB-6F69-CC4A-A6B9-219CB5EE2608}" type="pres">
      <dgm:prSet presAssocID="{E76353BD-B549-BA45-ACD7-100A40DCC64A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D05F8AAC-6231-BB4E-A655-7C237A186189}" type="pres">
      <dgm:prSet presAssocID="{F8789547-6E4C-EC48-B893-19EF14A27995}" presName="spacer" presStyleCnt="0"/>
      <dgm:spPr/>
    </dgm:pt>
    <dgm:pt modelId="{1348FE06-C26C-5945-8D47-5064C230E510}" type="pres">
      <dgm:prSet presAssocID="{7C3D3D20-DDFE-0E4D-90F0-9107B845496B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6D0C9305-8627-5642-B2D7-AEF72F1613AE}" type="pres">
      <dgm:prSet presAssocID="{3FF43441-791C-BE41-9B03-40A2172D431D}" presName="spacer" presStyleCnt="0"/>
      <dgm:spPr/>
    </dgm:pt>
    <dgm:pt modelId="{0A58E0F0-1C6C-D74C-A901-D95AFFC8DCF7}" type="pres">
      <dgm:prSet presAssocID="{DA7C49D6-8100-8948-8667-8A27FFE568DA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F1441183-F089-684C-8AB8-3096CA1FDCFB}" type="pres">
      <dgm:prSet presAssocID="{D5AA132C-38EC-4A4E-9348-032BAE9DCFDA}" presName="spacer" presStyleCnt="0"/>
      <dgm:spPr/>
    </dgm:pt>
    <dgm:pt modelId="{77E2B63F-BC02-E243-90A1-F44340A29892}" type="pres">
      <dgm:prSet presAssocID="{59383F44-2F79-3A4E-9A85-7DFE1B324FBB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824BA352-4A86-904B-8FB8-DFD483299AD0}" srcId="{5BFD310D-3C30-214B-8F51-F80A94BFFB5A}" destId="{D4AAACAF-EBB9-FA49-98F2-68537F91C3CC}" srcOrd="1" destOrd="0" parTransId="{80C05973-3253-534D-BBD9-55D97E43BB66}" sibTransId="{02ECDD22-ECF3-944E-8B6B-95EA108FE812}"/>
    <dgm:cxn modelId="{1C99D484-FC36-894D-BC5F-D4BB5E905843}" type="presOf" srcId="{D4AAACAF-EBB9-FA49-98F2-68537F91C3CC}" destId="{1D01D38D-896A-A74A-8F05-F9D0FCEDB63A}" srcOrd="0" destOrd="0" presId="urn:microsoft.com/office/officeart/2005/8/layout/vList2"/>
    <dgm:cxn modelId="{F2F423B7-426B-4449-A107-E5764CABCDDA}" srcId="{5BFD310D-3C30-214B-8F51-F80A94BFFB5A}" destId="{59383F44-2F79-3A4E-9A85-7DFE1B324FBB}" srcOrd="6" destOrd="0" parTransId="{57A96DC5-2179-F245-BFB2-C83D214CA44F}" sibTransId="{059B01F0-AE6E-A544-AE7D-28B46E48528C}"/>
    <dgm:cxn modelId="{BFC8D431-9A66-8F46-B88C-12415877CC8E}" srcId="{5BFD310D-3C30-214B-8F51-F80A94BFFB5A}" destId="{E88DEA46-EC2C-8C45-895C-7BABF15ADDAF}" srcOrd="2" destOrd="0" parTransId="{8B3ADCCB-5A15-1141-AF9F-60DDBCDE31E9}" sibTransId="{A486CFBF-EA9E-644B-BCD8-86C78275C3EF}"/>
    <dgm:cxn modelId="{7C318960-A60A-034D-850B-2D9FDAE9A591}" type="presOf" srcId="{5BFD310D-3C30-214B-8F51-F80A94BFFB5A}" destId="{5133C87B-C1A6-C345-8DDD-4A23EAE30BA0}" srcOrd="0" destOrd="0" presId="urn:microsoft.com/office/officeart/2005/8/layout/vList2"/>
    <dgm:cxn modelId="{1379AF4C-5874-3F4F-897C-1640B83CA937}" type="presOf" srcId="{E76353BD-B549-BA45-ACD7-100A40DCC64A}" destId="{05D1C5BB-6F69-CC4A-A6B9-219CB5EE2608}" srcOrd="0" destOrd="0" presId="urn:microsoft.com/office/officeart/2005/8/layout/vList2"/>
    <dgm:cxn modelId="{437E313B-25F6-9240-85FA-937C9F65356F}" type="presOf" srcId="{E88DEA46-EC2C-8C45-895C-7BABF15ADDAF}" destId="{5342324C-5B3F-9B4D-A852-C376741CD53B}" srcOrd="0" destOrd="0" presId="urn:microsoft.com/office/officeart/2005/8/layout/vList2"/>
    <dgm:cxn modelId="{0E6AA4A2-0493-2D43-820B-C5BB116B2387}" srcId="{5BFD310D-3C30-214B-8F51-F80A94BFFB5A}" destId="{3CC20DB1-FB3D-9142-8AF1-D8836BFE3C5C}" srcOrd="0" destOrd="0" parTransId="{058A5BAD-C0B1-0948-ADA7-CFF601DC570B}" sibTransId="{2239E7D1-CE92-5944-B975-F1C78D8D27BD}"/>
    <dgm:cxn modelId="{04A17C2C-E63D-824D-98C0-39EB07456A46}" srcId="{5BFD310D-3C30-214B-8F51-F80A94BFFB5A}" destId="{7C3D3D20-DDFE-0E4D-90F0-9107B845496B}" srcOrd="4" destOrd="0" parTransId="{2A4E05F1-F2CE-8C47-9FA5-9BC0B82031BC}" sibTransId="{3FF43441-791C-BE41-9B03-40A2172D431D}"/>
    <dgm:cxn modelId="{62F9605F-7FCF-214B-94D6-85223B6D6881}" type="presOf" srcId="{59383F44-2F79-3A4E-9A85-7DFE1B324FBB}" destId="{77E2B63F-BC02-E243-90A1-F44340A29892}" srcOrd="0" destOrd="0" presId="urn:microsoft.com/office/officeart/2005/8/layout/vList2"/>
    <dgm:cxn modelId="{C6D5BBC3-4BC3-584B-9F4B-40B358FE0B4B}" type="presOf" srcId="{7C3D3D20-DDFE-0E4D-90F0-9107B845496B}" destId="{1348FE06-C26C-5945-8D47-5064C230E510}" srcOrd="0" destOrd="0" presId="urn:microsoft.com/office/officeart/2005/8/layout/vList2"/>
    <dgm:cxn modelId="{48A058ED-6FFF-924D-8241-84ACAC2ACDC4}" type="presOf" srcId="{3CC20DB1-FB3D-9142-8AF1-D8836BFE3C5C}" destId="{CFF1C27D-A98A-9342-969A-D322F61EB23B}" srcOrd="0" destOrd="0" presId="urn:microsoft.com/office/officeart/2005/8/layout/vList2"/>
    <dgm:cxn modelId="{5C12354E-8197-F64D-951F-A953DAE7E234}" srcId="{5BFD310D-3C30-214B-8F51-F80A94BFFB5A}" destId="{DA7C49D6-8100-8948-8667-8A27FFE568DA}" srcOrd="5" destOrd="0" parTransId="{5EA45D45-4078-CE43-AAE4-4E63E81C6A8A}" sibTransId="{D5AA132C-38EC-4A4E-9348-032BAE9DCFDA}"/>
    <dgm:cxn modelId="{8D7767FD-05A6-104A-8502-A1B6542F39EA}" srcId="{5BFD310D-3C30-214B-8F51-F80A94BFFB5A}" destId="{E76353BD-B549-BA45-ACD7-100A40DCC64A}" srcOrd="3" destOrd="0" parTransId="{76D2E472-E7FE-E44E-9FDD-A3A8B1684951}" sibTransId="{F8789547-6E4C-EC48-B893-19EF14A27995}"/>
    <dgm:cxn modelId="{37A945C8-817E-8145-819F-3B973AB94C84}" type="presOf" srcId="{DA7C49D6-8100-8948-8667-8A27FFE568DA}" destId="{0A58E0F0-1C6C-D74C-A901-D95AFFC8DCF7}" srcOrd="0" destOrd="0" presId="urn:microsoft.com/office/officeart/2005/8/layout/vList2"/>
    <dgm:cxn modelId="{16774255-96DD-8440-A9E4-7B6E3AA52073}" type="presParOf" srcId="{5133C87B-C1A6-C345-8DDD-4A23EAE30BA0}" destId="{CFF1C27D-A98A-9342-969A-D322F61EB23B}" srcOrd="0" destOrd="0" presId="urn:microsoft.com/office/officeart/2005/8/layout/vList2"/>
    <dgm:cxn modelId="{80736D57-B63C-9D48-9610-C4CB5BF955F6}" type="presParOf" srcId="{5133C87B-C1A6-C345-8DDD-4A23EAE30BA0}" destId="{35EE214A-188D-ED42-B03E-60036AD2E6C8}" srcOrd="1" destOrd="0" presId="urn:microsoft.com/office/officeart/2005/8/layout/vList2"/>
    <dgm:cxn modelId="{BEF6270C-41CE-4649-8EB1-DD479E119CE5}" type="presParOf" srcId="{5133C87B-C1A6-C345-8DDD-4A23EAE30BA0}" destId="{1D01D38D-896A-A74A-8F05-F9D0FCEDB63A}" srcOrd="2" destOrd="0" presId="urn:microsoft.com/office/officeart/2005/8/layout/vList2"/>
    <dgm:cxn modelId="{B6EB348F-1534-774A-B500-801F9DF4AFEB}" type="presParOf" srcId="{5133C87B-C1A6-C345-8DDD-4A23EAE30BA0}" destId="{0E63D501-0899-2640-8AF4-6D41968A98E8}" srcOrd="3" destOrd="0" presId="urn:microsoft.com/office/officeart/2005/8/layout/vList2"/>
    <dgm:cxn modelId="{98C1DA46-8C13-BB47-AC78-BBC8B2C0523E}" type="presParOf" srcId="{5133C87B-C1A6-C345-8DDD-4A23EAE30BA0}" destId="{5342324C-5B3F-9B4D-A852-C376741CD53B}" srcOrd="4" destOrd="0" presId="urn:microsoft.com/office/officeart/2005/8/layout/vList2"/>
    <dgm:cxn modelId="{8E255F46-5BF3-A84A-908B-1DCA71FDD35E}" type="presParOf" srcId="{5133C87B-C1A6-C345-8DDD-4A23EAE30BA0}" destId="{257E7782-B6AC-4F47-9A94-84832A39C342}" srcOrd="5" destOrd="0" presId="urn:microsoft.com/office/officeart/2005/8/layout/vList2"/>
    <dgm:cxn modelId="{CC41EEBE-7C1A-A547-B662-546B34E6CBE1}" type="presParOf" srcId="{5133C87B-C1A6-C345-8DDD-4A23EAE30BA0}" destId="{05D1C5BB-6F69-CC4A-A6B9-219CB5EE2608}" srcOrd="6" destOrd="0" presId="urn:microsoft.com/office/officeart/2005/8/layout/vList2"/>
    <dgm:cxn modelId="{8DC624C7-461E-7149-A600-36501666549A}" type="presParOf" srcId="{5133C87B-C1A6-C345-8DDD-4A23EAE30BA0}" destId="{D05F8AAC-6231-BB4E-A655-7C237A186189}" srcOrd="7" destOrd="0" presId="urn:microsoft.com/office/officeart/2005/8/layout/vList2"/>
    <dgm:cxn modelId="{31369201-E589-6544-9162-5E9DF88693BD}" type="presParOf" srcId="{5133C87B-C1A6-C345-8DDD-4A23EAE30BA0}" destId="{1348FE06-C26C-5945-8D47-5064C230E510}" srcOrd="8" destOrd="0" presId="urn:microsoft.com/office/officeart/2005/8/layout/vList2"/>
    <dgm:cxn modelId="{40EEE66A-2FDE-9542-8852-1DCED27D354A}" type="presParOf" srcId="{5133C87B-C1A6-C345-8DDD-4A23EAE30BA0}" destId="{6D0C9305-8627-5642-B2D7-AEF72F1613AE}" srcOrd="9" destOrd="0" presId="urn:microsoft.com/office/officeart/2005/8/layout/vList2"/>
    <dgm:cxn modelId="{69E65A57-B1A2-0745-A136-FB0C357EB37C}" type="presParOf" srcId="{5133C87B-C1A6-C345-8DDD-4A23EAE30BA0}" destId="{0A58E0F0-1C6C-D74C-A901-D95AFFC8DCF7}" srcOrd="10" destOrd="0" presId="urn:microsoft.com/office/officeart/2005/8/layout/vList2"/>
    <dgm:cxn modelId="{31677180-AF24-9443-BE10-7737B1A0B5A5}" type="presParOf" srcId="{5133C87B-C1A6-C345-8DDD-4A23EAE30BA0}" destId="{F1441183-F089-684C-8AB8-3096CA1FDCFB}" srcOrd="11" destOrd="0" presId="urn:microsoft.com/office/officeart/2005/8/layout/vList2"/>
    <dgm:cxn modelId="{72903FB2-9E66-B04A-AE52-DCC525DA0C8F}" type="presParOf" srcId="{5133C87B-C1A6-C345-8DDD-4A23EAE30BA0}" destId="{77E2B63F-BC02-E243-90A1-F44340A29892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1668AC3-9577-DF4B-A7AE-7FE27D143F34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59FCAC-D5A1-7846-82F5-4B6AFF916FC4}">
      <dgm:prSet custT="1"/>
      <dgm:spPr/>
      <dgm:t>
        <a:bodyPr/>
        <a:lstStyle/>
        <a:p>
          <a:pPr algn="ctr" rtl="0"/>
          <a:r>
            <a:rPr lang="en-US" sz="3200" b="1" smtClean="0">
              <a:solidFill>
                <a:srgbClr val="000000"/>
              </a:solidFill>
            </a:rPr>
            <a:t>The device advantages</a:t>
          </a:r>
          <a:r>
            <a:rPr lang="en-US" sz="3200" smtClean="0">
              <a:solidFill>
                <a:srgbClr val="000000"/>
              </a:solidFill>
            </a:rPr>
            <a:t/>
          </a:r>
          <a:br>
            <a:rPr lang="en-US" sz="3200" smtClean="0">
              <a:solidFill>
                <a:srgbClr val="000000"/>
              </a:solidFill>
            </a:rPr>
          </a:br>
          <a:endParaRPr lang="en-US" sz="3200">
            <a:solidFill>
              <a:srgbClr val="000000"/>
            </a:solidFill>
          </a:endParaRPr>
        </a:p>
      </dgm:t>
    </dgm:pt>
    <dgm:pt modelId="{3EE87C20-F125-A04F-884A-28BD815ECA8B}" type="parTrans" cxnId="{A007A98E-41CB-EB4C-8EE3-50E3DE55067C}">
      <dgm:prSet/>
      <dgm:spPr/>
      <dgm:t>
        <a:bodyPr/>
        <a:lstStyle/>
        <a:p>
          <a:endParaRPr lang="en-US"/>
        </a:p>
      </dgm:t>
    </dgm:pt>
    <dgm:pt modelId="{B792DB4F-D239-5649-A647-24AB6A208992}" type="sibTrans" cxnId="{A007A98E-41CB-EB4C-8EE3-50E3DE55067C}">
      <dgm:prSet/>
      <dgm:spPr/>
      <dgm:t>
        <a:bodyPr/>
        <a:lstStyle/>
        <a:p>
          <a:endParaRPr lang="en-US"/>
        </a:p>
      </dgm:t>
    </dgm:pt>
    <dgm:pt modelId="{8DE637F0-2045-C448-815F-D0C328DA816E}" type="pres">
      <dgm:prSet presAssocID="{11668AC3-9577-DF4B-A7AE-7FE27D143F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6AA766-48E4-CD45-98FF-46256E6A2E1D}" type="pres">
      <dgm:prSet presAssocID="{AD59FCAC-D5A1-7846-82F5-4B6AFF916FC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535FD7-F3B5-E845-A409-A261FEC6D68E}" type="presOf" srcId="{11668AC3-9577-DF4B-A7AE-7FE27D143F34}" destId="{8DE637F0-2045-C448-815F-D0C328DA816E}" srcOrd="0" destOrd="0" presId="urn:microsoft.com/office/officeart/2005/8/layout/vList2"/>
    <dgm:cxn modelId="{A007A98E-41CB-EB4C-8EE3-50E3DE55067C}" srcId="{11668AC3-9577-DF4B-A7AE-7FE27D143F34}" destId="{AD59FCAC-D5A1-7846-82F5-4B6AFF916FC4}" srcOrd="0" destOrd="0" parTransId="{3EE87C20-F125-A04F-884A-28BD815ECA8B}" sibTransId="{B792DB4F-D239-5649-A647-24AB6A208992}"/>
    <dgm:cxn modelId="{8F0DFFED-A9E7-294C-BFC8-AE28E7901416}" type="presOf" srcId="{AD59FCAC-D5A1-7846-82F5-4B6AFF916FC4}" destId="{D16AA766-48E4-CD45-98FF-46256E6A2E1D}" srcOrd="0" destOrd="0" presId="urn:microsoft.com/office/officeart/2005/8/layout/vList2"/>
    <dgm:cxn modelId="{7AA86BC6-A446-B444-B7F7-65562A6A81AF}" type="presParOf" srcId="{8DE637F0-2045-C448-815F-D0C328DA816E}" destId="{D16AA766-48E4-CD45-98FF-46256E6A2E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DDCFF58-6C47-284E-ACAE-C5DE2D3E84DB}" type="doc">
      <dgm:prSet loTypeId="urn:microsoft.com/office/officeart/2005/8/layout/vList2" loCatId="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FFD8396-B00E-584E-9AA1-12336573F407}">
      <dgm:prSet/>
      <dgm:spPr/>
      <dgm:t>
        <a:bodyPr/>
        <a:lstStyle/>
        <a:p>
          <a:pPr algn="ctr" rtl="0"/>
          <a:r>
            <a:rPr lang="en-US" dirty="0" smtClean="0"/>
            <a:t>indication for </a:t>
          </a:r>
          <a:r>
            <a:rPr lang="en-US" dirty="0" err="1" smtClean="0"/>
            <a:t>plexr</a:t>
          </a:r>
          <a:r>
            <a:rPr lang="en-US" dirty="0" smtClean="0"/>
            <a:t> Rx </a:t>
          </a:r>
          <a:endParaRPr lang="en-US" dirty="0"/>
        </a:p>
      </dgm:t>
    </dgm:pt>
    <dgm:pt modelId="{5C935AD7-1D40-3848-AED1-C9F481B04D0F}" type="parTrans" cxnId="{5C631224-B66A-B049-B899-EA8C8630A3D2}">
      <dgm:prSet/>
      <dgm:spPr/>
      <dgm:t>
        <a:bodyPr/>
        <a:lstStyle/>
        <a:p>
          <a:endParaRPr lang="en-US"/>
        </a:p>
      </dgm:t>
    </dgm:pt>
    <dgm:pt modelId="{C854CEC3-7103-4B43-ADDE-B6A881B40AF1}" type="sibTrans" cxnId="{5C631224-B66A-B049-B899-EA8C8630A3D2}">
      <dgm:prSet/>
      <dgm:spPr/>
      <dgm:t>
        <a:bodyPr/>
        <a:lstStyle/>
        <a:p>
          <a:endParaRPr lang="en-US"/>
        </a:p>
      </dgm:t>
    </dgm:pt>
    <dgm:pt modelId="{1D597191-608C-934A-A822-CD33C312DD48}" type="pres">
      <dgm:prSet presAssocID="{ADDCFF58-6C47-284E-ACAE-C5DE2D3E84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2711DE-246C-324B-B965-66BB2DCB627C}" type="pres">
      <dgm:prSet presAssocID="{CFFD8396-B00E-584E-9AA1-12336573F40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F07300-64BA-A049-9622-B8E6642EC20E}" type="presOf" srcId="{ADDCFF58-6C47-284E-ACAE-C5DE2D3E84DB}" destId="{1D597191-608C-934A-A822-CD33C312DD48}" srcOrd="0" destOrd="0" presId="urn:microsoft.com/office/officeart/2005/8/layout/vList2"/>
    <dgm:cxn modelId="{FA02342E-B678-D047-BC9C-5CFEACAE5682}" type="presOf" srcId="{CFFD8396-B00E-584E-9AA1-12336573F407}" destId="{492711DE-246C-324B-B965-66BB2DCB627C}" srcOrd="0" destOrd="0" presId="urn:microsoft.com/office/officeart/2005/8/layout/vList2"/>
    <dgm:cxn modelId="{5C631224-B66A-B049-B899-EA8C8630A3D2}" srcId="{ADDCFF58-6C47-284E-ACAE-C5DE2D3E84DB}" destId="{CFFD8396-B00E-584E-9AA1-12336573F407}" srcOrd="0" destOrd="0" parTransId="{5C935AD7-1D40-3848-AED1-C9F481B04D0F}" sibTransId="{C854CEC3-7103-4B43-ADDE-B6A881B40AF1}"/>
    <dgm:cxn modelId="{C969CE18-BE1D-9846-81C4-FB167CB165E0}" type="presParOf" srcId="{1D597191-608C-934A-A822-CD33C312DD48}" destId="{492711DE-246C-324B-B965-66BB2DCB627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12F38CD-AB41-394B-9800-F38C60887B3D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761942-AB99-4A48-896E-55AA7AAB6084}">
      <dgm:prSet custT="1"/>
      <dgm:spPr/>
      <dgm:t>
        <a:bodyPr/>
        <a:lstStyle/>
        <a:p>
          <a:pPr algn="ctr" rtl="0"/>
          <a:r>
            <a:rPr lang="en-US" sz="3600" b="1" dirty="0" smtClean="0">
              <a:solidFill>
                <a:srgbClr val="000090"/>
              </a:solidFill>
            </a:rPr>
            <a:t>indication for </a:t>
          </a:r>
          <a:r>
            <a:rPr lang="en-US" sz="3600" b="1" dirty="0" err="1" smtClean="0">
              <a:solidFill>
                <a:srgbClr val="000090"/>
              </a:solidFill>
            </a:rPr>
            <a:t>plexr</a:t>
          </a:r>
          <a:r>
            <a:rPr lang="en-US" sz="3600" b="1" dirty="0" smtClean="0">
              <a:solidFill>
                <a:srgbClr val="000090"/>
              </a:solidFill>
            </a:rPr>
            <a:t> Rx </a:t>
          </a:r>
          <a:r>
            <a:rPr lang="mr-IN" sz="3600" b="1" dirty="0" smtClean="0">
              <a:solidFill>
                <a:srgbClr val="000090"/>
              </a:solidFill>
            </a:rPr>
            <a:t>…</a:t>
          </a:r>
          <a:r>
            <a:rPr lang="en-US" sz="1900" b="1" dirty="0" smtClean="0">
              <a:solidFill>
                <a:srgbClr val="000090"/>
              </a:solidFill>
            </a:rPr>
            <a:t/>
          </a:r>
          <a:br>
            <a:rPr lang="en-US" sz="1900" b="1" dirty="0" smtClean="0">
              <a:solidFill>
                <a:srgbClr val="000090"/>
              </a:solidFill>
            </a:rPr>
          </a:br>
          <a:endParaRPr lang="en-US" sz="1900" b="1" dirty="0">
            <a:solidFill>
              <a:srgbClr val="000090"/>
            </a:solidFill>
          </a:endParaRPr>
        </a:p>
      </dgm:t>
    </dgm:pt>
    <dgm:pt modelId="{71CCEF9E-0A89-6B43-89D2-6267F5193DB1}" type="parTrans" cxnId="{B6A2A96E-0FD1-5B45-8BB0-1AF9945651FB}">
      <dgm:prSet/>
      <dgm:spPr/>
      <dgm:t>
        <a:bodyPr/>
        <a:lstStyle/>
        <a:p>
          <a:endParaRPr lang="en-US"/>
        </a:p>
      </dgm:t>
    </dgm:pt>
    <dgm:pt modelId="{19918185-E174-6748-86C1-9969512C49D9}" type="sibTrans" cxnId="{B6A2A96E-0FD1-5B45-8BB0-1AF9945651FB}">
      <dgm:prSet/>
      <dgm:spPr/>
      <dgm:t>
        <a:bodyPr/>
        <a:lstStyle/>
        <a:p>
          <a:endParaRPr lang="en-US"/>
        </a:p>
      </dgm:t>
    </dgm:pt>
    <dgm:pt modelId="{0AE9D43F-BD11-1847-967B-07F5AF7999B3}" type="pres">
      <dgm:prSet presAssocID="{612F38CD-AB41-394B-9800-F38C60887B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618E3B-DDCB-8243-B4B7-62DE5A9CB187}" type="pres">
      <dgm:prSet presAssocID="{6C761942-AB99-4A48-896E-55AA7AAB608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2703F1-94D6-6949-B6DF-5D6ACCA5B7C6}" type="presOf" srcId="{6C761942-AB99-4A48-896E-55AA7AAB6084}" destId="{49618E3B-DDCB-8243-B4B7-62DE5A9CB187}" srcOrd="0" destOrd="0" presId="urn:microsoft.com/office/officeart/2005/8/layout/vList2"/>
    <dgm:cxn modelId="{B6A2A96E-0FD1-5B45-8BB0-1AF9945651FB}" srcId="{612F38CD-AB41-394B-9800-F38C60887B3D}" destId="{6C761942-AB99-4A48-896E-55AA7AAB6084}" srcOrd="0" destOrd="0" parTransId="{71CCEF9E-0A89-6B43-89D2-6267F5193DB1}" sibTransId="{19918185-E174-6748-86C1-9969512C49D9}"/>
    <dgm:cxn modelId="{73D89D7D-9AF6-BF40-A63D-3B4E2704F5B6}" type="presOf" srcId="{612F38CD-AB41-394B-9800-F38C60887B3D}" destId="{0AE9D43F-BD11-1847-967B-07F5AF7999B3}" srcOrd="0" destOrd="0" presId="urn:microsoft.com/office/officeart/2005/8/layout/vList2"/>
    <dgm:cxn modelId="{E88AF50D-BDF1-144E-A4E2-02933C78DA28}" type="presParOf" srcId="{0AE9D43F-BD11-1847-967B-07F5AF7999B3}" destId="{49618E3B-DDCB-8243-B4B7-62DE5A9CB1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8957F71-C7C2-614A-BB15-0030E3252F85}" type="doc">
      <dgm:prSet loTypeId="urn:microsoft.com/office/officeart/2005/8/layout/vList2" loCatId="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62CBA98-4DCC-B24E-BDA2-1A0787B7F34A}">
      <dgm:prSet/>
      <dgm:spPr/>
      <dgm:t>
        <a:bodyPr/>
        <a:lstStyle/>
        <a:p>
          <a:pPr algn="ctr" rtl="0"/>
          <a:r>
            <a:rPr lang="en-US" dirty="0" smtClean="0">
              <a:solidFill>
                <a:schemeClr val="tx1"/>
              </a:solidFill>
            </a:rPr>
            <a:t>INDICATIONS</a:t>
          </a:r>
          <a:endParaRPr lang="en-US" dirty="0">
            <a:solidFill>
              <a:schemeClr val="tx1"/>
            </a:solidFill>
          </a:endParaRPr>
        </a:p>
      </dgm:t>
    </dgm:pt>
    <dgm:pt modelId="{7D9E4016-B105-8B41-B933-8AF8562F6B58}" type="parTrans" cxnId="{1CDF6085-EE46-7D40-8F15-AE0BC6F66B98}">
      <dgm:prSet/>
      <dgm:spPr/>
      <dgm:t>
        <a:bodyPr/>
        <a:lstStyle/>
        <a:p>
          <a:endParaRPr lang="en-US"/>
        </a:p>
      </dgm:t>
    </dgm:pt>
    <dgm:pt modelId="{357AF253-63A2-F449-8EFC-CE91BC425A13}" type="sibTrans" cxnId="{1CDF6085-EE46-7D40-8F15-AE0BC6F66B98}">
      <dgm:prSet/>
      <dgm:spPr/>
      <dgm:t>
        <a:bodyPr/>
        <a:lstStyle/>
        <a:p>
          <a:endParaRPr lang="en-US"/>
        </a:p>
      </dgm:t>
    </dgm:pt>
    <dgm:pt modelId="{D281D6AE-96B4-9C41-981D-2E7548633368}" type="pres">
      <dgm:prSet presAssocID="{78957F71-C7C2-614A-BB15-0030E3252F85}" presName="linear" presStyleCnt="0">
        <dgm:presLayoutVars>
          <dgm:animLvl val="lvl"/>
          <dgm:resizeHandles val="exact"/>
        </dgm:presLayoutVars>
      </dgm:prSet>
      <dgm:spPr/>
    </dgm:pt>
    <dgm:pt modelId="{227F4688-16CE-8D4F-8C4A-7D2C77CD44D5}" type="pres">
      <dgm:prSet presAssocID="{B62CBA98-4DCC-B24E-BDA2-1A0787B7F34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D7117CA-7E33-0448-83C1-4965207890E0}" type="presOf" srcId="{78957F71-C7C2-614A-BB15-0030E3252F85}" destId="{D281D6AE-96B4-9C41-981D-2E7548633368}" srcOrd="0" destOrd="0" presId="urn:microsoft.com/office/officeart/2005/8/layout/vList2"/>
    <dgm:cxn modelId="{DEC59C1D-6CAB-2E4B-9123-F368E68D2842}" type="presOf" srcId="{B62CBA98-4DCC-B24E-BDA2-1A0787B7F34A}" destId="{227F4688-16CE-8D4F-8C4A-7D2C77CD44D5}" srcOrd="0" destOrd="0" presId="urn:microsoft.com/office/officeart/2005/8/layout/vList2"/>
    <dgm:cxn modelId="{1CDF6085-EE46-7D40-8F15-AE0BC6F66B98}" srcId="{78957F71-C7C2-614A-BB15-0030E3252F85}" destId="{B62CBA98-4DCC-B24E-BDA2-1A0787B7F34A}" srcOrd="0" destOrd="0" parTransId="{7D9E4016-B105-8B41-B933-8AF8562F6B58}" sibTransId="{357AF253-63A2-F449-8EFC-CE91BC425A13}"/>
    <dgm:cxn modelId="{988E4D88-BD50-6943-824A-FF37F5F13F9F}" type="presParOf" srcId="{D281D6AE-96B4-9C41-981D-2E7548633368}" destId="{227F4688-16CE-8D4F-8C4A-7D2C77CD44D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90FDDFA-E09C-7E43-B442-2F9D3E42F13F}" type="doc">
      <dgm:prSet loTypeId="urn:microsoft.com/office/officeart/2005/8/layout/process4" loCatId="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F7422E3-E956-5D4E-8630-C0961ACE2104}">
      <dgm:prSet/>
      <dgm:spPr/>
      <dgm:t>
        <a:bodyPr/>
        <a:lstStyle/>
        <a:p>
          <a:pPr rtl="0"/>
          <a:r>
            <a:rPr lang="en-US" smtClean="0"/>
            <a:t>Periorbital rejuvenation</a:t>
          </a:r>
          <a:endParaRPr lang="en-US"/>
        </a:p>
      </dgm:t>
    </dgm:pt>
    <dgm:pt modelId="{19C9EB4F-1CF3-6744-8494-921C03FC221B}" type="parTrans" cxnId="{08EC1DE9-3D6E-8641-B20E-3738E6BC31BC}">
      <dgm:prSet/>
      <dgm:spPr/>
      <dgm:t>
        <a:bodyPr/>
        <a:lstStyle/>
        <a:p>
          <a:endParaRPr lang="en-US"/>
        </a:p>
      </dgm:t>
    </dgm:pt>
    <dgm:pt modelId="{228B556A-781C-C14D-A82F-F2F0C4E9D0E8}" type="sibTrans" cxnId="{08EC1DE9-3D6E-8641-B20E-3738E6BC31BC}">
      <dgm:prSet/>
      <dgm:spPr/>
      <dgm:t>
        <a:bodyPr/>
        <a:lstStyle/>
        <a:p>
          <a:endParaRPr lang="en-US"/>
        </a:p>
      </dgm:t>
    </dgm:pt>
    <dgm:pt modelId="{3D3874B3-A9E5-AE41-B0FA-D5F4F0763F6B}">
      <dgm:prSet/>
      <dgm:spPr/>
      <dgm:t>
        <a:bodyPr/>
        <a:lstStyle/>
        <a:p>
          <a:pPr rtl="0"/>
          <a:r>
            <a:rPr lang="en-US" smtClean="0"/>
            <a:t>Non Surgical Blepharoplasty</a:t>
          </a:r>
          <a:endParaRPr lang="en-US"/>
        </a:p>
      </dgm:t>
    </dgm:pt>
    <dgm:pt modelId="{648168FF-DC08-3943-B67E-F6D0C5C10C55}" type="parTrans" cxnId="{9BCD1841-AC4D-4645-A2E2-5714809223E1}">
      <dgm:prSet/>
      <dgm:spPr/>
      <dgm:t>
        <a:bodyPr/>
        <a:lstStyle/>
        <a:p>
          <a:endParaRPr lang="en-US"/>
        </a:p>
      </dgm:t>
    </dgm:pt>
    <dgm:pt modelId="{8FE2B2E4-2F0D-0C46-AFEB-5B7579B3029E}" type="sibTrans" cxnId="{9BCD1841-AC4D-4645-A2E2-5714809223E1}">
      <dgm:prSet/>
      <dgm:spPr/>
      <dgm:t>
        <a:bodyPr/>
        <a:lstStyle/>
        <a:p>
          <a:endParaRPr lang="en-US"/>
        </a:p>
      </dgm:t>
    </dgm:pt>
    <dgm:pt modelId="{7C3D9789-E86C-0344-A542-7EEDB5FBD35B}">
      <dgm:prSet/>
      <dgm:spPr/>
      <dgm:t>
        <a:bodyPr/>
        <a:lstStyle/>
        <a:p>
          <a:pPr rtl="0"/>
          <a:r>
            <a:rPr lang="en-US" smtClean="0"/>
            <a:t>Perioral rejuvenation</a:t>
          </a:r>
          <a:endParaRPr lang="en-US"/>
        </a:p>
      </dgm:t>
    </dgm:pt>
    <dgm:pt modelId="{9AFC4E97-3A57-EB44-9360-ECA4DFF2754A}" type="parTrans" cxnId="{DF4057E0-D9DE-364B-ADF3-354639CAF481}">
      <dgm:prSet/>
      <dgm:spPr/>
      <dgm:t>
        <a:bodyPr/>
        <a:lstStyle/>
        <a:p>
          <a:endParaRPr lang="en-US"/>
        </a:p>
      </dgm:t>
    </dgm:pt>
    <dgm:pt modelId="{F629BC78-7F9A-0540-A80E-51D20E0624BC}" type="sibTrans" cxnId="{DF4057E0-D9DE-364B-ADF3-354639CAF481}">
      <dgm:prSet/>
      <dgm:spPr/>
      <dgm:t>
        <a:bodyPr/>
        <a:lstStyle/>
        <a:p>
          <a:endParaRPr lang="en-US"/>
        </a:p>
      </dgm:t>
    </dgm:pt>
    <dgm:pt modelId="{4009AA59-0992-9B48-94D6-AD603E2CAB5E}">
      <dgm:prSet/>
      <dgm:spPr/>
      <dgm:t>
        <a:bodyPr/>
        <a:lstStyle/>
        <a:p>
          <a:pPr rtl="0"/>
          <a:r>
            <a:rPr lang="en-US" dirty="0" smtClean="0"/>
            <a:t>Rejuvenation of neck and face</a:t>
          </a:r>
          <a:endParaRPr lang="en-US" dirty="0"/>
        </a:p>
      </dgm:t>
    </dgm:pt>
    <dgm:pt modelId="{6CEB9A54-756C-7541-80EA-0E363D67FB48}" type="parTrans" cxnId="{C1C01F03-D7D8-BD41-B54F-D890729A31FD}">
      <dgm:prSet/>
      <dgm:spPr/>
      <dgm:t>
        <a:bodyPr/>
        <a:lstStyle/>
        <a:p>
          <a:endParaRPr lang="en-US"/>
        </a:p>
      </dgm:t>
    </dgm:pt>
    <dgm:pt modelId="{07CE37C6-7109-4949-9ADC-E01551CBDB69}" type="sibTrans" cxnId="{C1C01F03-D7D8-BD41-B54F-D890729A31FD}">
      <dgm:prSet/>
      <dgm:spPr/>
      <dgm:t>
        <a:bodyPr/>
        <a:lstStyle/>
        <a:p>
          <a:endParaRPr lang="en-US"/>
        </a:p>
      </dgm:t>
    </dgm:pt>
    <dgm:pt modelId="{8C4BD6DB-EB29-AA40-943F-45AD805FE911}">
      <dgm:prSet/>
      <dgm:spPr/>
      <dgm:t>
        <a:bodyPr/>
        <a:lstStyle/>
        <a:p>
          <a:pPr rtl="0"/>
          <a:r>
            <a:rPr lang="en-US" smtClean="0"/>
            <a:t>Removal of warts</a:t>
          </a:r>
          <a:endParaRPr lang="en-US"/>
        </a:p>
      </dgm:t>
    </dgm:pt>
    <dgm:pt modelId="{277AF07C-DC51-4E40-9927-0AEF86507052}" type="parTrans" cxnId="{6C1D58A3-DE78-3642-978F-ED998255AD24}">
      <dgm:prSet/>
      <dgm:spPr/>
      <dgm:t>
        <a:bodyPr/>
        <a:lstStyle/>
        <a:p>
          <a:endParaRPr lang="en-US"/>
        </a:p>
      </dgm:t>
    </dgm:pt>
    <dgm:pt modelId="{08D02070-196A-9948-A1BE-39D8AD8854DA}" type="sibTrans" cxnId="{6C1D58A3-DE78-3642-978F-ED998255AD24}">
      <dgm:prSet/>
      <dgm:spPr/>
      <dgm:t>
        <a:bodyPr/>
        <a:lstStyle/>
        <a:p>
          <a:endParaRPr lang="en-US"/>
        </a:p>
      </dgm:t>
    </dgm:pt>
    <dgm:pt modelId="{3DDF473F-6E06-D24F-9B44-CA1C5E603D2F}" type="pres">
      <dgm:prSet presAssocID="{490FDDFA-E09C-7E43-B442-2F9D3E42F13F}" presName="Name0" presStyleCnt="0">
        <dgm:presLayoutVars>
          <dgm:dir/>
          <dgm:animLvl val="lvl"/>
          <dgm:resizeHandles val="exact"/>
        </dgm:presLayoutVars>
      </dgm:prSet>
      <dgm:spPr/>
    </dgm:pt>
    <dgm:pt modelId="{EDDD9D50-AE83-A947-85CC-54EB88E5EB38}" type="pres">
      <dgm:prSet presAssocID="{8C4BD6DB-EB29-AA40-943F-45AD805FE911}" presName="boxAndChildren" presStyleCnt="0"/>
      <dgm:spPr/>
    </dgm:pt>
    <dgm:pt modelId="{44F8C81F-1AE8-764F-BA08-670831949390}" type="pres">
      <dgm:prSet presAssocID="{8C4BD6DB-EB29-AA40-943F-45AD805FE911}" presName="parentTextBox" presStyleLbl="node1" presStyleIdx="0" presStyleCnt="5"/>
      <dgm:spPr/>
    </dgm:pt>
    <dgm:pt modelId="{F4435344-BC52-2848-B6A1-ABD70EF19A9F}" type="pres">
      <dgm:prSet presAssocID="{07CE37C6-7109-4949-9ADC-E01551CBDB69}" presName="sp" presStyleCnt="0"/>
      <dgm:spPr/>
    </dgm:pt>
    <dgm:pt modelId="{C7AD3EA1-61B6-E049-ABDF-B3C58CDB10AF}" type="pres">
      <dgm:prSet presAssocID="{4009AA59-0992-9B48-94D6-AD603E2CAB5E}" presName="arrowAndChildren" presStyleCnt="0"/>
      <dgm:spPr/>
    </dgm:pt>
    <dgm:pt modelId="{6DE2D884-4C79-E74C-96EB-E9F7F8A43347}" type="pres">
      <dgm:prSet presAssocID="{4009AA59-0992-9B48-94D6-AD603E2CAB5E}" presName="parentTextArrow" presStyleLbl="node1" presStyleIdx="1" presStyleCnt="5"/>
      <dgm:spPr/>
    </dgm:pt>
    <dgm:pt modelId="{54B2B353-71F7-7B48-A642-85E9D806E785}" type="pres">
      <dgm:prSet presAssocID="{F629BC78-7F9A-0540-A80E-51D20E0624BC}" presName="sp" presStyleCnt="0"/>
      <dgm:spPr/>
    </dgm:pt>
    <dgm:pt modelId="{AB8DBF7A-27C6-1A49-AE0A-9B9FB09CE02C}" type="pres">
      <dgm:prSet presAssocID="{7C3D9789-E86C-0344-A542-7EEDB5FBD35B}" presName="arrowAndChildren" presStyleCnt="0"/>
      <dgm:spPr/>
    </dgm:pt>
    <dgm:pt modelId="{396597C0-A492-5B4D-9011-518A95094A20}" type="pres">
      <dgm:prSet presAssocID="{7C3D9789-E86C-0344-A542-7EEDB5FBD35B}" presName="parentTextArrow" presStyleLbl="node1" presStyleIdx="2" presStyleCnt="5"/>
      <dgm:spPr/>
    </dgm:pt>
    <dgm:pt modelId="{C736682D-20D1-9E49-9F03-B237725A479C}" type="pres">
      <dgm:prSet presAssocID="{8FE2B2E4-2F0D-0C46-AFEB-5B7579B3029E}" presName="sp" presStyleCnt="0"/>
      <dgm:spPr/>
    </dgm:pt>
    <dgm:pt modelId="{A776E572-B01F-D444-9373-0C17843107B0}" type="pres">
      <dgm:prSet presAssocID="{3D3874B3-A9E5-AE41-B0FA-D5F4F0763F6B}" presName="arrowAndChildren" presStyleCnt="0"/>
      <dgm:spPr/>
    </dgm:pt>
    <dgm:pt modelId="{3581332B-20FB-A34B-A392-05A21A32423F}" type="pres">
      <dgm:prSet presAssocID="{3D3874B3-A9E5-AE41-B0FA-D5F4F0763F6B}" presName="parentTextArrow" presStyleLbl="node1" presStyleIdx="3" presStyleCnt="5"/>
      <dgm:spPr/>
    </dgm:pt>
    <dgm:pt modelId="{7A19D2BF-692C-0F4D-89D4-C2AE11197596}" type="pres">
      <dgm:prSet presAssocID="{228B556A-781C-C14D-A82F-F2F0C4E9D0E8}" presName="sp" presStyleCnt="0"/>
      <dgm:spPr/>
    </dgm:pt>
    <dgm:pt modelId="{E1379822-1F40-BA49-AEB6-DC7D77FD6B12}" type="pres">
      <dgm:prSet presAssocID="{4F7422E3-E956-5D4E-8630-C0961ACE2104}" presName="arrowAndChildren" presStyleCnt="0"/>
      <dgm:spPr/>
    </dgm:pt>
    <dgm:pt modelId="{FC408B8B-71A9-164A-B694-22B21662059E}" type="pres">
      <dgm:prSet presAssocID="{4F7422E3-E956-5D4E-8630-C0961ACE2104}" presName="parentTextArrow" presStyleLbl="node1" presStyleIdx="4" presStyleCnt="5"/>
      <dgm:spPr/>
    </dgm:pt>
  </dgm:ptLst>
  <dgm:cxnLst>
    <dgm:cxn modelId="{BA460419-9F28-CC4C-A2AC-0474181E9670}" type="presOf" srcId="{4009AA59-0992-9B48-94D6-AD603E2CAB5E}" destId="{6DE2D884-4C79-E74C-96EB-E9F7F8A43347}" srcOrd="0" destOrd="0" presId="urn:microsoft.com/office/officeart/2005/8/layout/process4"/>
    <dgm:cxn modelId="{6C1D58A3-DE78-3642-978F-ED998255AD24}" srcId="{490FDDFA-E09C-7E43-B442-2F9D3E42F13F}" destId="{8C4BD6DB-EB29-AA40-943F-45AD805FE911}" srcOrd="4" destOrd="0" parTransId="{277AF07C-DC51-4E40-9927-0AEF86507052}" sibTransId="{08D02070-196A-9948-A1BE-39D8AD8854DA}"/>
    <dgm:cxn modelId="{193BD137-7EF8-9D4B-B1E4-31CC400572A2}" type="presOf" srcId="{8C4BD6DB-EB29-AA40-943F-45AD805FE911}" destId="{44F8C81F-1AE8-764F-BA08-670831949390}" srcOrd="0" destOrd="0" presId="urn:microsoft.com/office/officeart/2005/8/layout/process4"/>
    <dgm:cxn modelId="{08EC1DE9-3D6E-8641-B20E-3738E6BC31BC}" srcId="{490FDDFA-E09C-7E43-B442-2F9D3E42F13F}" destId="{4F7422E3-E956-5D4E-8630-C0961ACE2104}" srcOrd="0" destOrd="0" parTransId="{19C9EB4F-1CF3-6744-8494-921C03FC221B}" sibTransId="{228B556A-781C-C14D-A82F-F2F0C4E9D0E8}"/>
    <dgm:cxn modelId="{1AA0166D-06E3-3641-B291-DF67B22E2F6E}" type="presOf" srcId="{490FDDFA-E09C-7E43-B442-2F9D3E42F13F}" destId="{3DDF473F-6E06-D24F-9B44-CA1C5E603D2F}" srcOrd="0" destOrd="0" presId="urn:microsoft.com/office/officeart/2005/8/layout/process4"/>
    <dgm:cxn modelId="{C1C01F03-D7D8-BD41-B54F-D890729A31FD}" srcId="{490FDDFA-E09C-7E43-B442-2F9D3E42F13F}" destId="{4009AA59-0992-9B48-94D6-AD603E2CAB5E}" srcOrd="3" destOrd="0" parTransId="{6CEB9A54-756C-7541-80EA-0E363D67FB48}" sibTransId="{07CE37C6-7109-4949-9ADC-E01551CBDB69}"/>
    <dgm:cxn modelId="{2C511661-DEF2-5845-81F8-C7824FFFD50E}" type="presOf" srcId="{3D3874B3-A9E5-AE41-B0FA-D5F4F0763F6B}" destId="{3581332B-20FB-A34B-A392-05A21A32423F}" srcOrd="0" destOrd="0" presId="urn:microsoft.com/office/officeart/2005/8/layout/process4"/>
    <dgm:cxn modelId="{DF4057E0-D9DE-364B-ADF3-354639CAF481}" srcId="{490FDDFA-E09C-7E43-B442-2F9D3E42F13F}" destId="{7C3D9789-E86C-0344-A542-7EEDB5FBD35B}" srcOrd="2" destOrd="0" parTransId="{9AFC4E97-3A57-EB44-9360-ECA4DFF2754A}" sibTransId="{F629BC78-7F9A-0540-A80E-51D20E0624BC}"/>
    <dgm:cxn modelId="{9BCD1841-AC4D-4645-A2E2-5714809223E1}" srcId="{490FDDFA-E09C-7E43-B442-2F9D3E42F13F}" destId="{3D3874B3-A9E5-AE41-B0FA-D5F4F0763F6B}" srcOrd="1" destOrd="0" parTransId="{648168FF-DC08-3943-B67E-F6D0C5C10C55}" sibTransId="{8FE2B2E4-2F0D-0C46-AFEB-5B7579B3029E}"/>
    <dgm:cxn modelId="{E959521B-5FDD-0B42-B3C7-88CA7F1609C7}" type="presOf" srcId="{4F7422E3-E956-5D4E-8630-C0961ACE2104}" destId="{FC408B8B-71A9-164A-B694-22B21662059E}" srcOrd="0" destOrd="0" presId="urn:microsoft.com/office/officeart/2005/8/layout/process4"/>
    <dgm:cxn modelId="{6C940949-4125-E14C-8199-23E239207F1D}" type="presOf" srcId="{7C3D9789-E86C-0344-A542-7EEDB5FBD35B}" destId="{396597C0-A492-5B4D-9011-518A95094A20}" srcOrd="0" destOrd="0" presId="urn:microsoft.com/office/officeart/2005/8/layout/process4"/>
    <dgm:cxn modelId="{32667366-401C-D048-9060-75306EAACCE1}" type="presParOf" srcId="{3DDF473F-6E06-D24F-9B44-CA1C5E603D2F}" destId="{EDDD9D50-AE83-A947-85CC-54EB88E5EB38}" srcOrd="0" destOrd="0" presId="urn:microsoft.com/office/officeart/2005/8/layout/process4"/>
    <dgm:cxn modelId="{37090B74-B234-6B40-88EA-FE70B2C2EC88}" type="presParOf" srcId="{EDDD9D50-AE83-A947-85CC-54EB88E5EB38}" destId="{44F8C81F-1AE8-764F-BA08-670831949390}" srcOrd="0" destOrd="0" presId="urn:microsoft.com/office/officeart/2005/8/layout/process4"/>
    <dgm:cxn modelId="{78667AA0-4432-8F4B-AD5D-9207131A3326}" type="presParOf" srcId="{3DDF473F-6E06-D24F-9B44-CA1C5E603D2F}" destId="{F4435344-BC52-2848-B6A1-ABD70EF19A9F}" srcOrd="1" destOrd="0" presId="urn:microsoft.com/office/officeart/2005/8/layout/process4"/>
    <dgm:cxn modelId="{C5ABF9D4-F090-A34A-9DB3-63E84A958396}" type="presParOf" srcId="{3DDF473F-6E06-D24F-9B44-CA1C5E603D2F}" destId="{C7AD3EA1-61B6-E049-ABDF-B3C58CDB10AF}" srcOrd="2" destOrd="0" presId="urn:microsoft.com/office/officeart/2005/8/layout/process4"/>
    <dgm:cxn modelId="{01BC8834-5494-A74E-86E6-1467DB0A0FC9}" type="presParOf" srcId="{C7AD3EA1-61B6-E049-ABDF-B3C58CDB10AF}" destId="{6DE2D884-4C79-E74C-96EB-E9F7F8A43347}" srcOrd="0" destOrd="0" presId="urn:microsoft.com/office/officeart/2005/8/layout/process4"/>
    <dgm:cxn modelId="{CC5EB2C6-C637-604B-A559-05D84C6646CC}" type="presParOf" srcId="{3DDF473F-6E06-D24F-9B44-CA1C5E603D2F}" destId="{54B2B353-71F7-7B48-A642-85E9D806E785}" srcOrd="3" destOrd="0" presId="urn:microsoft.com/office/officeart/2005/8/layout/process4"/>
    <dgm:cxn modelId="{EB448417-30F1-F642-B101-FA518B202D19}" type="presParOf" srcId="{3DDF473F-6E06-D24F-9B44-CA1C5E603D2F}" destId="{AB8DBF7A-27C6-1A49-AE0A-9B9FB09CE02C}" srcOrd="4" destOrd="0" presId="urn:microsoft.com/office/officeart/2005/8/layout/process4"/>
    <dgm:cxn modelId="{4ECA8366-DA39-CE4A-8454-A90FD9D0658F}" type="presParOf" srcId="{AB8DBF7A-27C6-1A49-AE0A-9B9FB09CE02C}" destId="{396597C0-A492-5B4D-9011-518A95094A20}" srcOrd="0" destOrd="0" presId="urn:microsoft.com/office/officeart/2005/8/layout/process4"/>
    <dgm:cxn modelId="{42301212-E95A-7B43-B771-3CD0952D9747}" type="presParOf" srcId="{3DDF473F-6E06-D24F-9B44-CA1C5E603D2F}" destId="{C736682D-20D1-9E49-9F03-B237725A479C}" srcOrd="5" destOrd="0" presId="urn:microsoft.com/office/officeart/2005/8/layout/process4"/>
    <dgm:cxn modelId="{F527006A-DF16-4D49-8FDD-542ECC3D95CC}" type="presParOf" srcId="{3DDF473F-6E06-D24F-9B44-CA1C5E603D2F}" destId="{A776E572-B01F-D444-9373-0C17843107B0}" srcOrd="6" destOrd="0" presId="urn:microsoft.com/office/officeart/2005/8/layout/process4"/>
    <dgm:cxn modelId="{ED28934E-06E0-334F-980D-2B39E56F8206}" type="presParOf" srcId="{A776E572-B01F-D444-9373-0C17843107B0}" destId="{3581332B-20FB-A34B-A392-05A21A32423F}" srcOrd="0" destOrd="0" presId="urn:microsoft.com/office/officeart/2005/8/layout/process4"/>
    <dgm:cxn modelId="{2391F18A-CC9E-C046-A353-93C808F19FE3}" type="presParOf" srcId="{3DDF473F-6E06-D24F-9B44-CA1C5E603D2F}" destId="{7A19D2BF-692C-0F4D-89D4-C2AE11197596}" srcOrd="7" destOrd="0" presId="urn:microsoft.com/office/officeart/2005/8/layout/process4"/>
    <dgm:cxn modelId="{F2A65349-4B1D-9A46-821F-2F6D64D2D445}" type="presParOf" srcId="{3DDF473F-6E06-D24F-9B44-CA1C5E603D2F}" destId="{E1379822-1F40-BA49-AEB6-DC7D77FD6B12}" srcOrd="8" destOrd="0" presId="urn:microsoft.com/office/officeart/2005/8/layout/process4"/>
    <dgm:cxn modelId="{E31B0C4C-4DDB-4742-ACE5-F2BC8D70401A}" type="presParOf" srcId="{E1379822-1F40-BA49-AEB6-DC7D77FD6B12}" destId="{FC408B8B-71A9-164A-B694-22B21662059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38B1DB0-227B-034A-9A21-E478C493A55A}" type="doc">
      <dgm:prSet loTypeId="urn:microsoft.com/office/officeart/2005/8/layout/vList2" loCatId="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CBF075B-11B7-7C47-8D58-03123687920F}">
      <dgm:prSet/>
      <dgm:spPr/>
      <dgm:t>
        <a:bodyPr/>
        <a:lstStyle/>
        <a:p>
          <a:pPr rtl="0"/>
          <a:r>
            <a:rPr lang="en-US" dirty="0" smtClean="0"/>
            <a:t>Effect of </a:t>
          </a:r>
          <a:r>
            <a:rPr lang="en-US" dirty="0" err="1" smtClean="0"/>
            <a:t>plexr</a:t>
          </a:r>
          <a:r>
            <a:rPr lang="en-US" dirty="0" smtClean="0"/>
            <a:t> appears </a:t>
          </a:r>
          <a:r>
            <a:rPr lang="en-US" dirty="0" smtClean="0">
              <a:solidFill>
                <a:srgbClr val="000000"/>
              </a:solidFill>
            </a:rPr>
            <a:t>instantly</a:t>
          </a:r>
          <a:endParaRPr lang="en-US" dirty="0">
            <a:solidFill>
              <a:srgbClr val="000000"/>
            </a:solidFill>
          </a:endParaRPr>
        </a:p>
      </dgm:t>
    </dgm:pt>
    <dgm:pt modelId="{08CAC0EB-2F53-5C42-8986-4994A42DAB63}" type="parTrans" cxnId="{9C812ACD-038F-FE4A-B3A7-CE20C16B8003}">
      <dgm:prSet/>
      <dgm:spPr/>
      <dgm:t>
        <a:bodyPr/>
        <a:lstStyle/>
        <a:p>
          <a:endParaRPr lang="en-US"/>
        </a:p>
      </dgm:t>
    </dgm:pt>
    <dgm:pt modelId="{1A3F7712-91A6-BA4F-964A-62C671E9AD4E}" type="sibTrans" cxnId="{9C812ACD-038F-FE4A-B3A7-CE20C16B8003}">
      <dgm:prSet/>
      <dgm:spPr/>
      <dgm:t>
        <a:bodyPr/>
        <a:lstStyle/>
        <a:p>
          <a:endParaRPr lang="en-US"/>
        </a:p>
      </dgm:t>
    </dgm:pt>
    <dgm:pt modelId="{244B9196-05A9-B04C-A098-1483CAE94B7E}">
      <dgm:prSet custT="1"/>
      <dgm:spPr/>
      <dgm:t>
        <a:bodyPr/>
        <a:lstStyle/>
        <a:p>
          <a:pPr rtl="0"/>
          <a:r>
            <a:rPr lang="en-US" sz="3600" b="1" u="sng" dirty="0" smtClean="0">
              <a:solidFill>
                <a:srgbClr val="000000"/>
              </a:solidFill>
            </a:rPr>
            <a:t>3</a:t>
          </a:r>
          <a:r>
            <a:rPr lang="en-US" sz="3600" dirty="0" smtClean="0"/>
            <a:t> treatment at 6 </a:t>
          </a:r>
          <a:r>
            <a:rPr lang="en-US" sz="3600" dirty="0" err="1" smtClean="0"/>
            <a:t>wks</a:t>
          </a:r>
          <a:r>
            <a:rPr lang="en-US" sz="3600" dirty="0" smtClean="0"/>
            <a:t> interval needed to give result like surgery</a:t>
          </a:r>
          <a:endParaRPr lang="en-US" sz="3600" dirty="0"/>
        </a:p>
      </dgm:t>
    </dgm:pt>
    <dgm:pt modelId="{C9CC1F76-96F6-CD47-B844-3884B4424DCD}" type="parTrans" cxnId="{297B216C-4771-ED45-97E0-49AEEED3A60A}">
      <dgm:prSet/>
      <dgm:spPr/>
      <dgm:t>
        <a:bodyPr/>
        <a:lstStyle/>
        <a:p>
          <a:endParaRPr lang="en-US"/>
        </a:p>
      </dgm:t>
    </dgm:pt>
    <dgm:pt modelId="{129AFAFD-704C-944D-B7CB-5D35FD4AE1D6}" type="sibTrans" cxnId="{297B216C-4771-ED45-97E0-49AEEED3A60A}">
      <dgm:prSet/>
      <dgm:spPr/>
      <dgm:t>
        <a:bodyPr/>
        <a:lstStyle/>
        <a:p>
          <a:endParaRPr lang="en-US"/>
        </a:p>
      </dgm:t>
    </dgm:pt>
    <dgm:pt modelId="{08545653-374C-1940-8F4B-4064384F74F6}">
      <dgm:prSet/>
      <dgm:spPr/>
      <dgm:t>
        <a:bodyPr/>
        <a:lstStyle/>
        <a:p>
          <a:pPr rtl="0"/>
          <a:r>
            <a:rPr lang="en-US" dirty="0" smtClean="0"/>
            <a:t> best appearance seen </a:t>
          </a:r>
          <a:r>
            <a:rPr lang="en-US" u="sng" dirty="0" smtClean="0">
              <a:solidFill>
                <a:srgbClr val="000000"/>
              </a:solidFill>
            </a:rPr>
            <a:t>3-6  </a:t>
          </a:r>
          <a:r>
            <a:rPr lang="en-US" u="sng" dirty="0" err="1" smtClean="0">
              <a:solidFill>
                <a:srgbClr val="000000"/>
              </a:solidFill>
            </a:rPr>
            <a:t>wks</a:t>
          </a:r>
          <a:r>
            <a:rPr lang="en-US" u="sng" dirty="0" smtClean="0">
              <a:solidFill>
                <a:srgbClr val="000000"/>
              </a:solidFill>
            </a:rPr>
            <a:t> </a:t>
          </a:r>
          <a:r>
            <a:rPr lang="en-US" dirty="0" smtClean="0"/>
            <a:t>latter </a:t>
          </a:r>
          <a:endParaRPr lang="en-US" dirty="0"/>
        </a:p>
      </dgm:t>
    </dgm:pt>
    <dgm:pt modelId="{F7AD827A-D7E9-A645-B18F-14083EC03DCC}" type="parTrans" cxnId="{4429548A-5FEF-B446-B9AB-6128313C93FE}">
      <dgm:prSet/>
      <dgm:spPr/>
      <dgm:t>
        <a:bodyPr/>
        <a:lstStyle/>
        <a:p>
          <a:endParaRPr lang="en-US"/>
        </a:p>
      </dgm:t>
    </dgm:pt>
    <dgm:pt modelId="{62CA227A-12EB-3C40-8189-FF4DCE25BE0B}" type="sibTrans" cxnId="{4429548A-5FEF-B446-B9AB-6128313C93FE}">
      <dgm:prSet/>
      <dgm:spPr/>
      <dgm:t>
        <a:bodyPr/>
        <a:lstStyle/>
        <a:p>
          <a:endParaRPr lang="en-US"/>
        </a:p>
      </dgm:t>
    </dgm:pt>
    <dgm:pt modelId="{22243206-048C-1142-9F45-D72DCB569888}" type="pres">
      <dgm:prSet presAssocID="{338B1DB0-227B-034A-9A21-E478C493A5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411003-B111-D643-94BD-016D4726339A}" type="pres">
      <dgm:prSet presAssocID="{BCBF075B-11B7-7C47-8D58-03123687920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219E1-18B5-464F-BC60-D0BEDCD1C3E8}" type="pres">
      <dgm:prSet presAssocID="{1A3F7712-91A6-BA4F-964A-62C671E9AD4E}" presName="spacer" presStyleCnt="0"/>
      <dgm:spPr/>
    </dgm:pt>
    <dgm:pt modelId="{A93EF484-83B1-5646-8561-4DEDABBE7372}" type="pres">
      <dgm:prSet presAssocID="{08545653-374C-1940-8F4B-4064384F74F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F090A-83EF-AE4E-9181-8D93BC2FE773}" type="pres">
      <dgm:prSet presAssocID="{62CA227A-12EB-3C40-8189-FF4DCE25BE0B}" presName="spacer" presStyleCnt="0"/>
      <dgm:spPr/>
    </dgm:pt>
    <dgm:pt modelId="{E376D284-0CDD-B640-A50D-2C76EB570122}" type="pres">
      <dgm:prSet presAssocID="{244B9196-05A9-B04C-A098-1483CAE94B7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72BB9E-506B-C744-99FE-38E4B50068AB}" type="presOf" srcId="{338B1DB0-227B-034A-9A21-E478C493A55A}" destId="{22243206-048C-1142-9F45-D72DCB569888}" srcOrd="0" destOrd="0" presId="urn:microsoft.com/office/officeart/2005/8/layout/vList2"/>
    <dgm:cxn modelId="{D97CE790-0EC7-2749-BC79-37B4CCA7B5EC}" type="presOf" srcId="{08545653-374C-1940-8F4B-4064384F74F6}" destId="{A93EF484-83B1-5646-8561-4DEDABBE7372}" srcOrd="0" destOrd="0" presId="urn:microsoft.com/office/officeart/2005/8/layout/vList2"/>
    <dgm:cxn modelId="{4429548A-5FEF-B446-B9AB-6128313C93FE}" srcId="{338B1DB0-227B-034A-9A21-E478C493A55A}" destId="{08545653-374C-1940-8F4B-4064384F74F6}" srcOrd="1" destOrd="0" parTransId="{F7AD827A-D7E9-A645-B18F-14083EC03DCC}" sibTransId="{62CA227A-12EB-3C40-8189-FF4DCE25BE0B}"/>
    <dgm:cxn modelId="{9983F036-9CB2-6146-BCB9-E1E3F201BF84}" type="presOf" srcId="{244B9196-05A9-B04C-A098-1483CAE94B7E}" destId="{E376D284-0CDD-B640-A50D-2C76EB570122}" srcOrd="0" destOrd="0" presId="urn:microsoft.com/office/officeart/2005/8/layout/vList2"/>
    <dgm:cxn modelId="{297B216C-4771-ED45-97E0-49AEEED3A60A}" srcId="{338B1DB0-227B-034A-9A21-E478C493A55A}" destId="{244B9196-05A9-B04C-A098-1483CAE94B7E}" srcOrd="2" destOrd="0" parTransId="{C9CC1F76-96F6-CD47-B844-3884B4424DCD}" sibTransId="{129AFAFD-704C-944D-B7CB-5D35FD4AE1D6}"/>
    <dgm:cxn modelId="{9C812ACD-038F-FE4A-B3A7-CE20C16B8003}" srcId="{338B1DB0-227B-034A-9A21-E478C493A55A}" destId="{BCBF075B-11B7-7C47-8D58-03123687920F}" srcOrd="0" destOrd="0" parTransId="{08CAC0EB-2F53-5C42-8986-4994A42DAB63}" sibTransId="{1A3F7712-91A6-BA4F-964A-62C671E9AD4E}"/>
    <dgm:cxn modelId="{364A1212-1123-234F-BAB1-14BFC1056C89}" type="presOf" srcId="{BCBF075B-11B7-7C47-8D58-03123687920F}" destId="{56411003-B111-D643-94BD-016D4726339A}" srcOrd="0" destOrd="0" presId="urn:microsoft.com/office/officeart/2005/8/layout/vList2"/>
    <dgm:cxn modelId="{DB39C96E-6FD3-3B44-B08A-8AA40E007F2B}" type="presParOf" srcId="{22243206-048C-1142-9F45-D72DCB569888}" destId="{56411003-B111-D643-94BD-016D4726339A}" srcOrd="0" destOrd="0" presId="urn:microsoft.com/office/officeart/2005/8/layout/vList2"/>
    <dgm:cxn modelId="{219ADF40-6497-F04A-8030-557D7E177E05}" type="presParOf" srcId="{22243206-048C-1142-9F45-D72DCB569888}" destId="{E55219E1-18B5-464F-BC60-D0BEDCD1C3E8}" srcOrd="1" destOrd="0" presId="urn:microsoft.com/office/officeart/2005/8/layout/vList2"/>
    <dgm:cxn modelId="{F74AA57B-CB28-0A4B-9B17-EFFB735CC49A}" type="presParOf" srcId="{22243206-048C-1142-9F45-D72DCB569888}" destId="{A93EF484-83B1-5646-8561-4DEDABBE7372}" srcOrd="2" destOrd="0" presId="urn:microsoft.com/office/officeart/2005/8/layout/vList2"/>
    <dgm:cxn modelId="{04445B82-3F91-A046-8062-A8118C8AE05E}" type="presParOf" srcId="{22243206-048C-1142-9F45-D72DCB569888}" destId="{CA5F090A-83EF-AE4E-9181-8D93BC2FE773}" srcOrd="3" destOrd="0" presId="urn:microsoft.com/office/officeart/2005/8/layout/vList2"/>
    <dgm:cxn modelId="{51A46F85-3727-6141-91F7-E98FFFC98422}" type="presParOf" srcId="{22243206-048C-1142-9F45-D72DCB569888}" destId="{E376D284-0CDD-B640-A50D-2C76EB57012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F2B1EB2-AB03-C04A-AEBC-DD505216ABCD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F5DEB4E-0886-E148-A810-175E03428171}">
      <dgm:prSet/>
      <dgm:spPr/>
      <dgm:t>
        <a:bodyPr/>
        <a:lstStyle/>
        <a:p>
          <a:pPr algn="ctr" rtl="0"/>
          <a:r>
            <a:rPr lang="en-US" b="1" dirty="0" err="1" smtClean="0">
              <a:solidFill>
                <a:srgbClr val="000000"/>
              </a:solidFill>
            </a:rPr>
            <a:t>Plexr</a:t>
          </a:r>
          <a:r>
            <a:rPr lang="en-US" b="1" dirty="0" smtClean="0">
              <a:solidFill>
                <a:srgbClr val="000000"/>
              </a:solidFill>
            </a:rPr>
            <a:t> </a:t>
          </a:r>
          <a:r>
            <a:rPr lang="en-US" b="1" dirty="0" err="1" smtClean="0">
              <a:solidFill>
                <a:srgbClr val="000000"/>
              </a:solidFill>
            </a:rPr>
            <a:t>aplication</a:t>
          </a:r>
          <a:endParaRPr lang="en-US" b="1" dirty="0">
            <a:solidFill>
              <a:srgbClr val="000000"/>
            </a:solidFill>
          </a:endParaRPr>
        </a:p>
      </dgm:t>
    </dgm:pt>
    <dgm:pt modelId="{A58180BF-25DA-5342-99AF-27246DEDE652}" type="parTrans" cxnId="{F8EE4A13-7D80-7940-BE62-EAF1FD8F1785}">
      <dgm:prSet/>
      <dgm:spPr/>
      <dgm:t>
        <a:bodyPr/>
        <a:lstStyle/>
        <a:p>
          <a:endParaRPr lang="en-US"/>
        </a:p>
      </dgm:t>
    </dgm:pt>
    <dgm:pt modelId="{949DD8B2-4E00-F84B-8062-95ED78D2AF51}" type="sibTrans" cxnId="{F8EE4A13-7D80-7940-BE62-EAF1FD8F1785}">
      <dgm:prSet/>
      <dgm:spPr/>
      <dgm:t>
        <a:bodyPr/>
        <a:lstStyle/>
        <a:p>
          <a:endParaRPr lang="en-US"/>
        </a:p>
      </dgm:t>
    </dgm:pt>
    <dgm:pt modelId="{59978DC4-B231-4149-9AD7-847ECE8C7C41}" type="pres">
      <dgm:prSet presAssocID="{7F2B1EB2-AB03-C04A-AEBC-DD505216AB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CA06D9-49D3-9048-94B2-25C29C26591C}" type="pres">
      <dgm:prSet presAssocID="{6F5DEB4E-0886-E148-A810-175E0342817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069CC4-3222-2F4F-A5BF-57D42937BE35}" type="presOf" srcId="{7F2B1EB2-AB03-C04A-AEBC-DD505216ABCD}" destId="{59978DC4-B231-4149-9AD7-847ECE8C7C41}" srcOrd="0" destOrd="0" presId="urn:microsoft.com/office/officeart/2005/8/layout/vList2"/>
    <dgm:cxn modelId="{F8EE4A13-7D80-7940-BE62-EAF1FD8F1785}" srcId="{7F2B1EB2-AB03-C04A-AEBC-DD505216ABCD}" destId="{6F5DEB4E-0886-E148-A810-175E03428171}" srcOrd="0" destOrd="0" parTransId="{A58180BF-25DA-5342-99AF-27246DEDE652}" sibTransId="{949DD8B2-4E00-F84B-8062-95ED78D2AF51}"/>
    <dgm:cxn modelId="{EA4936D5-CC4E-2447-8154-012905E16809}" type="presOf" srcId="{6F5DEB4E-0886-E148-A810-175E03428171}" destId="{6BCA06D9-49D3-9048-94B2-25C29C26591C}" srcOrd="0" destOrd="0" presId="urn:microsoft.com/office/officeart/2005/8/layout/vList2"/>
    <dgm:cxn modelId="{5BAED2A8-3B43-BC4F-A186-7D9D5EED214B}" type="presParOf" srcId="{59978DC4-B231-4149-9AD7-847ECE8C7C41}" destId="{6BCA06D9-49D3-9048-94B2-25C29C2659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65DF98-979E-5447-8200-991D5EBCE3EB}" type="doc">
      <dgm:prSet loTypeId="urn:microsoft.com/office/officeart/2005/8/layout/vList2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2F93E91-27E3-E84A-AB6B-45D6D12CA686}">
      <dgm:prSet custT="1"/>
      <dgm:spPr/>
      <dgm:t>
        <a:bodyPr/>
        <a:lstStyle/>
        <a:p>
          <a:pPr rtl="0"/>
          <a:r>
            <a:rPr lang="en-US" sz="3100" b="1" dirty="0" smtClean="0"/>
            <a:t>Medium power </a:t>
          </a:r>
          <a:r>
            <a:rPr lang="en-US" sz="3100" b="1" dirty="0" err="1" smtClean="0"/>
            <a:t>Plexr</a:t>
          </a:r>
          <a:r>
            <a:rPr lang="en-US" sz="3100" b="1" dirty="0" smtClean="0"/>
            <a:t>        </a:t>
          </a:r>
          <a:r>
            <a:rPr lang="en-US" sz="4000" b="1" dirty="0" smtClean="0">
              <a:solidFill>
                <a:srgbClr val="000000"/>
              </a:solidFill>
            </a:rPr>
            <a:t>(green) </a:t>
          </a:r>
          <a:endParaRPr lang="en-US" sz="3100" dirty="0">
            <a:solidFill>
              <a:srgbClr val="000000"/>
            </a:solidFill>
          </a:endParaRPr>
        </a:p>
      </dgm:t>
    </dgm:pt>
    <dgm:pt modelId="{8C743720-8CDF-1B47-9F0B-C73E92B38751}" type="parTrans" cxnId="{295B5753-0661-EE42-859B-8F65E2CF7007}">
      <dgm:prSet/>
      <dgm:spPr/>
      <dgm:t>
        <a:bodyPr/>
        <a:lstStyle/>
        <a:p>
          <a:endParaRPr lang="en-US"/>
        </a:p>
      </dgm:t>
    </dgm:pt>
    <dgm:pt modelId="{4797CE55-FD0B-5F4F-9252-1A35CBE18B4E}" type="sibTrans" cxnId="{295B5753-0661-EE42-859B-8F65E2CF7007}">
      <dgm:prSet/>
      <dgm:spPr/>
      <dgm:t>
        <a:bodyPr/>
        <a:lstStyle/>
        <a:p>
          <a:endParaRPr lang="en-US"/>
        </a:p>
      </dgm:t>
    </dgm:pt>
    <dgm:pt modelId="{E866DF06-CFB0-0841-81DF-D296588E978F}" type="pres">
      <dgm:prSet presAssocID="{2F65DF98-979E-5447-8200-991D5EBCE3EB}" presName="linear" presStyleCnt="0">
        <dgm:presLayoutVars>
          <dgm:animLvl val="lvl"/>
          <dgm:resizeHandles val="exact"/>
        </dgm:presLayoutVars>
      </dgm:prSet>
      <dgm:spPr/>
    </dgm:pt>
    <dgm:pt modelId="{55F01860-A26A-BB40-A1F5-CE60CC226DA8}" type="pres">
      <dgm:prSet presAssocID="{E2F93E91-27E3-E84A-AB6B-45D6D12CA68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BE7E65D-CBD3-2547-AA79-3504F08ADE6D}" type="presOf" srcId="{2F65DF98-979E-5447-8200-991D5EBCE3EB}" destId="{E866DF06-CFB0-0841-81DF-D296588E978F}" srcOrd="0" destOrd="0" presId="urn:microsoft.com/office/officeart/2005/8/layout/vList2"/>
    <dgm:cxn modelId="{295B5753-0661-EE42-859B-8F65E2CF7007}" srcId="{2F65DF98-979E-5447-8200-991D5EBCE3EB}" destId="{E2F93E91-27E3-E84A-AB6B-45D6D12CA686}" srcOrd="0" destOrd="0" parTransId="{8C743720-8CDF-1B47-9F0B-C73E92B38751}" sibTransId="{4797CE55-FD0B-5F4F-9252-1A35CBE18B4E}"/>
    <dgm:cxn modelId="{37AF37A9-B4FF-974D-9EDD-574239A3F436}" type="presOf" srcId="{E2F93E91-27E3-E84A-AB6B-45D6D12CA686}" destId="{55F01860-A26A-BB40-A1F5-CE60CC226DA8}" srcOrd="0" destOrd="0" presId="urn:microsoft.com/office/officeart/2005/8/layout/vList2"/>
    <dgm:cxn modelId="{1045AD6A-352B-684B-BEE1-4AC004520E34}" type="presParOf" srcId="{E866DF06-CFB0-0841-81DF-D296588E978F}" destId="{55F01860-A26A-BB40-A1F5-CE60CC226D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6AC620B-470F-0B49-B426-6C1B877E64D5}" type="doc">
      <dgm:prSet loTypeId="urn:microsoft.com/office/officeart/2005/8/layout/process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B6D5D1A-540B-1642-A2BA-CE85F33054DF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smtClean="0"/>
            <a:t>The heat does not spread to surronding tissue in plexr Rx</a:t>
          </a:r>
          <a:endParaRPr lang="en-US"/>
        </a:p>
      </dgm:t>
    </dgm:pt>
    <dgm:pt modelId="{F19BDCE9-B25E-734C-B9FA-52E45C2E5159}" type="parTrans" cxnId="{4CF34DE7-8BB9-5A40-AAD0-7CC27E0CF3BE}">
      <dgm:prSet/>
      <dgm:spPr/>
      <dgm:t>
        <a:bodyPr/>
        <a:lstStyle/>
        <a:p>
          <a:endParaRPr lang="en-US"/>
        </a:p>
      </dgm:t>
    </dgm:pt>
    <dgm:pt modelId="{2C683206-B909-EB4F-9AE9-EAE0F55C3E0D}" type="sibTrans" cxnId="{4CF34DE7-8BB9-5A40-AAD0-7CC27E0CF3BE}">
      <dgm:prSet/>
      <dgm:spPr/>
      <dgm:t>
        <a:bodyPr/>
        <a:lstStyle/>
        <a:p>
          <a:endParaRPr lang="en-US"/>
        </a:p>
      </dgm:t>
    </dgm:pt>
    <dgm:pt modelId="{D0642AC5-0E53-BE4E-BC65-F2F63B8A76DE}">
      <dgm:prSet/>
      <dgm:spPr/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</a:rPr>
            <a:t>Probe does not touch skin directly 1-2 mm above the skin and 0.5 mm space in between</a:t>
          </a:r>
          <a:endParaRPr lang="en-US" dirty="0">
            <a:solidFill>
              <a:srgbClr val="000000"/>
            </a:solidFill>
          </a:endParaRPr>
        </a:p>
      </dgm:t>
    </dgm:pt>
    <dgm:pt modelId="{C48D458D-47C2-1F4B-9096-10D08B68C7A0}" type="parTrans" cxnId="{BFAE4F6F-B131-D849-B107-3B059DA2193F}">
      <dgm:prSet/>
      <dgm:spPr/>
      <dgm:t>
        <a:bodyPr/>
        <a:lstStyle/>
        <a:p>
          <a:endParaRPr lang="en-US"/>
        </a:p>
      </dgm:t>
    </dgm:pt>
    <dgm:pt modelId="{A7898F6B-8311-1541-89C5-7B087E065646}" type="sibTrans" cxnId="{BFAE4F6F-B131-D849-B107-3B059DA2193F}">
      <dgm:prSet/>
      <dgm:spPr/>
      <dgm:t>
        <a:bodyPr/>
        <a:lstStyle/>
        <a:p>
          <a:endParaRPr lang="en-US"/>
        </a:p>
      </dgm:t>
    </dgm:pt>
    <dgm:pt modelId="{5D681E62-BC91-024F-A001-737EEBDA624D}" type="pres">
      <dgm:prSet presAssocID="{F6AC620B-470F-0B49-B426-6C1B877E64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94B14A-11BF-9145-993C-477FA8C20132}" type="pres">
      <dgm:prSet presAssocID="{D0642AC5-0E53-BE4E-BC65-F2F63B8A76DE}" presName="boxAndChildren" presStyleCnt="0"/>
      <dgm:spPr/>
    </dgm:pt>
    <dgm:pt modelId="{5B6CCBED-0003-3543-B9E0-1488B63A7A5A}" type="pres">
      <dgm:prSet presAssocID="{D0642AC5-0E53-BE4E-BC65-F2F63B8A76DE}" presName="parentTextBox" presStyleLbl="node1" presStyleIdx="0" presStyleCnt="2"/>
      <dgm:spPr/>
      <dgm:t>
        <a:bodyPr/>
        <a:lstStyle/>
        <a:p>
          <a:endParaRPr lang="en-US"/>
        </a:p>
      </dgm:t>
    </dgm:pt>
    <dgm:pt modelId="{CCE3C1B3-59FB-F545-974E-8E4863A687F0}" type="pres">
      <dgm:prSet presAssocID="{2C683206-B909-EB4F-9AE9-EAE0F55C3E0D}" presName="sp" presStyleCnt="0"/>
      <dgm:spPr/>
    </dgm:pt>
    <dgm:pt modelId="{04FE9568-E2FB-B545-9EED-0DB997398E5D}" type="pres">
      <dgm:prSet presAssocID="{CB6D5D1A-540B-1642-A2BA-CE85F33054DF}" presName="arrowAndChildren" presStyleCnt="0"/>
      <dgm:spPr/>
    </dgm:pt>
    <dgm:pt modelId="{985872C8-189D-0C46-914B-F19E95DB1351}" type="pres">
      <dgm:prSet presAssocID="{CB6D5D1A-540B-1642-A2BA-CE85F33054DF}" presName="parentTextArrow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BFAE4F6F-B131-D849-B107-3B059DA2193F}" srcId="{F6AC620B-470F-0B49-B426-6C1B877E64D5}" destId="{D0642AC5-0E53-BE4E-BC65-F2F63B8A76DE}" srcOrd="1" destOrd="0" parTransId="{C48D458D-47C2-1F4B-9096-10D08B68C7A0}" sibTransId="{A7898F6B-8311-1541-89C5-7B087E065646}"/>
    <dgm:cxn modelId="{6DEFC26C-36FC-8A45-B63A-912D848FE358}" type="presOf" srcId="{D0642AC5-0E53-BE4E-BC65-F2F63B8A76DE}" destId="{5B6CCBED-0003-3543-B9E0-1488B63A7A5A}" srcOrd="0" destOrd="0" presId="urn:microsoft.com/office/officeart/2005/8/layout/process4"/>
    <dgm:cxn modelId="{D268EB24-9E05-AD44-81E1-A2292E8BCAAC}" type="presOf" srcId="{F6AC620B-470F-0B49-B426-6C1B877E64D5}" destId="{5D681E62-BC91-024F-A001-737EEBDA624D}" srcOrd="0" destOrd="0" presId="urn:microsoft.com/office/officeart/2005/8/layout/process4"/>
    <dgm:cxn modelId="{4CF34DE7-8BB9-5A40-AAD0-7CC27E0CF3BE}" srcId="{F6AC620B-470F-0B49-B426-6C1B877E64D5}" destId="{CB6D5D1A-540B-1642-A2BA-CE85F33054DF}" srcOrd="0" destOrd="0" parTransId="{F19BDCE9-B25E-734C-B9FA-52E45C2E5159}" sibTransId="{2C683206-B909-EB4F-9AE9-EAE0F55C3E0D}"/>
    <dgm:cxn modelId="{AE5DBD79-7FD1-D841-8806-EED17079BF02}" type="presOf" srcId="{CB6D5D1A-540B-1642-A2BA-CE85F33054DF}" destId="{985872C8-189D-0C46-914B-F19E95DB1351}" srcOrd="0" destOrd="0" presId="urn:microsoft.com/office/officeart/2005/8/layout/process4"/>
    <dgm:cxn modelId="{F8A41A8B-C472-944C-8E6F-60752916F312}" type="presParOf" srcId="{5D681E62-BC91-024F-A001-737EEBDA624D}" destId="{8794B14A-11BF-9145-993C-477FA8C20132}" srcOrd="0" destOrd="0" presId="urn:microsoft.com/office/officeart/2005/8/layout/process4"/>
    <dgm:cxn modelId="{A6EE4ECD-1AEB-2B48-9BBC-D5784E625349}" type="presParOf" srcId="{8794B14A-11BF-9145-993C-477FA8C20132}" destId="{5B6CCBED-0003-3543-B9E0-1488B63A7A5A}" srcOrd="0" destOrd="0" presId="urn:microsoft.com/office/officeart/2005/8/layout/process4"/>
    <dgm:cxn modelId="{4FF578FE-3F86-274F-8D8E-EA699C1DDE4E}" type="presParOf" srcId="{5D681E62-BC91-024F-A001-737EEBDA624D}" destId="{CCE3C1B3-59FB-F545-974E-8E4863A687F0}" srcOrd="1" destOrd="0" presId="urn:microsoft.com/office/officeart/2005/8/layout/process4"/>
    <dgm:cxn modelId="{68ADC398-89EC-DB4C-A7F4-69C51AC58B31}" type="presParOf" srcId="{5D681E62-BC91-024F-A001-737EEBDA624D}" destId="{04FE9568-E2FB-B545-9EED-0DB997398E5D}" srcOrd="2" destOrd="0" presId="urn:microsoft.com/office/officeart/2005/8/layout/process4"/>
    <dgm:cxn modelId="{7C8BB40C-52F7-174D-B510-3BE43B77F663}" type="presParOf" srcId="{04FE9568-E2FB-B545-9EED-0DB997398E5D}" destId="{985872C8-189D-0C46-914B-F19E95DB135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C1BFB60-A7C5-4944-B234-6D13665BB6ED}" type="doc">
      <dgm:prSet loTypeId="urn:microsoft.com/office/officeart/2005/8/layout/vList4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B0A3CF-9463-AD40-B784-ED87C99F7648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smtClean="0"/>
            <a:t>Amount of plasma production</a:t>
          </a:r>
          <a:endParaRPr lang="en-US"/>
        </a:p>
      </dgm:t>
    </dgm:pt>
    <dgm:pt modelId="{5CBEDB68-00D8-8F4F-8A9E-704049CD9313}" type="parTrans" cxnId="{E3C1104F-1B65-CD45-B5BC-CD9C9B42F85D}">
      <dgm:prSet/>
      <dgm:spPr/>
      <dgm:t>
        <a:bodyPr/>
        <a:lstStyle/>
        <a:p>
          <a:endParaRPr lang="en-US"/>
        </a:p>
      </dgm:t>
    </dgm:pt>
    <dgm:pt modelId="{2F80657C-A9B5-2C47-8660-5266F195AB26}" type="sibTrans" cxnId="{E3C1104F-1B65-CD45-B5BC-CD9C9B42F85D}">
      <dgm:prSet/>
      <dgm:spPr/>
      <dgm:t>
        <a:bodyPr/>
        <a:lstStyle/>
        <a:p>
          <a:endParaRPr lang="en-US"/>
        </a:p>
      </dgm:t>
    </dgm:pt>
    <dgm:pt modelId="{AA693501-59A0-A446-86F4-2A9B6335B655}" type="pres">
      <dgm:prSet presAssocID="{0C1BFB60-A7C5-4944-B234-6D13665BB6E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71BF10-594F-B94C-8E0B-E31AAA7F5F3F}" type="pres">
      <dgm:prSet presAssocID="{BCB0A3CF-9463-AD40-B784-ED87C99F7648}" presName="comp" presStyleCnt="0"/>
      <dgm:spPr/>
    </dgm:pt>
    <dgm:pt modelId="{465935E0-7AA5-7940-BE1D-6E174C8F5F57}" type="pres">
      <dgm:prSet presAssocID="{BCB0A3CF-9463-AD40-B784-ED87C99F7648}" presName="box" presStyleLbl="node1" presStyleIdx="0" presStyleCnt="1"/>
      <dgm:spPr/>
      <dgm:t>
        <a:bodyPr/>
        <a:lstStyle/>
        <a:p>
          <a:endParaRPr lang="en-US"/>
        </a:p>
      </dgm:t>
    </dgm:pt>
    <dgm:pt modelId="{6C722E84-7E42-DD46-A88A-DA95461E9C7C}" type="pres">
      <dgm:prSet presAssocID="{BCB0A3CF-9463-AD40-B784-ED87C99F7648}" presName="img" presStyleLbl="fgImgPlace1" presStyleIdx="0" presStyleCnt="1"/>
      <dgm:spPr/>
    </dgm:pt>
    <dgm:pt modelId="{B1380893-32C5-C345-8870-025938B48CBD}" type="pres">
      <dgm:prSet presAssocID="{BCB0A3CF-9463-AD40-B784-ED87C99F7648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C1104F-1B65-CD45-B5BC-CD9C9B42F85D}" srcId="{0C1BFB60-A7C5-4944-B234-6D13665BB6ED}" destId="{BCB0A3CF-9463-AD40-B784-ED87C99F7648}" srcOrd="0" destOrd="0" parTransId="{5CBEDB68-00D8-8F4F-8A9E-704049CD9313}" sibTransId="{2F80657C-A9B5-2C47-8660-5266F195AB26}"/>
    <dgm:cxn modelId="{2A625A28-30CB-0F4F-8859-A6EEC1777697}" type="presOf" srcId="{0C1BFB60-A7C5-4944-B234-6D13665BB6ED}" destId="{AA693501-59A0-A446-86F4-2A9B6335B655}" srcOrd="0" destOrd="0" presId="urn:microsoft.com/office/officeart/2005/8/layout/vList4"/>
    <dgm:cxn modelId="{601BBA35-9C01-1746-9AC1-AC53D2BC6794}" type="presOf" srcId="{BCB0A3CF-9463-AD40-B784-ED87C99F7648}" destId="{B1380893-32C5-C345-8870-025938B48CBD}" srcOrd="1" destOrd="0" presId="urn:microsoft.com/office/officeart/2005/8/layout/vList4"/>
    <dgm:cxn modelId="{0ADE7FE9-58F8-F343-BF69-8615A6495302}" type="presOf" srcId="{BCB0A3CF-9463-AD40-B784-ED87C99F7648}" destId="{465935E0-7AA5-7940-BE1D-6E174C8F5F57}" srcOrd="0" destOrd="0" presId="urn:microsoft.com/office/officeart/2005/8/layout/vList4"/>
    <dgm:cxn modelId="{30EC7A8B-FAF6-6144-9A70-D6314BB77434}" type="presParOf" srcId="{AA693501-59A0-A446-86F4-2A9B6335B655}" destId="{DD71BF10-594F-B94C-8E0B-E31AAA7F5F3F}" srcOrd="0" destOrd="0" presId="urn:microsoft.com/office/officeart/2005/8/layout/vList4"/>
    <dgm:cxn modelId="{BD3F7F6A-83F0-234F-8008-CBDAD40CB28C}" type="presParOf" srcId="{DD71BF10-594F-B94C-8E0B-E31AAA7F5F3F}" destId="{465935E0-7AA5-7940-BE1D-6E174C8F5F57}" srcOrd="0" destOrd="0" presId="urn:microsoft.com/office/officeart/2005/8/layout/vList4"/>
    <dgm:cxn modelId="{F26F6967-3652-2C4D-8DEA-90E237116EE6}" type="presParOf" srcId="{DD71BF10-594F-B94C-8E0B-E31AAA7F5F3F}" destId="{6C722E84-7E42-DD46-A88A-DA95461E9C7C}" srcOrd="1" destOrd="0" presId="urn:microsoft.com/office/officeart/2005/8/layout/vList4"/>
    <dgm:cxn modelId="{A9D346A9-5F6E-EF42-9CE3-C8A426E12A6E}" type="presParOf" srcId="{DD71BF10-594F-B94C-8E0B-E31AAA7F5F3F}" destId="{B1380893-32C5-C345-8870-025938B48CB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926594C-1174-DE4D-BF2C-7B4D29217454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3B00D5-6F5A-2C45-8395-3178FF12ECE6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dirty="0" smtClean="0"/>
            <a:t>Depends to</a:t>
          </a:r>
          <a:endParaRPr lang="en-US" dirty="0"/>
        </a:p>
      </dgm:t>
    </dgm:pt>
    <dgm:pt modelId="{AE298690-E003-3B48-BB20-D4D1A962333B}" type="parTrans" cxnId="{7FF3713B-24C8-054A-8B19-EA304729D9E3}">
      <dgm:prSet/>
      <dgm:spPr/>
      <dgm:t>
        <a:bodyPr/>
        <a:lstStyle/>
        <a:p>
          <a:endParaRPr lang="en-US"/>
        </a:p>
      </dgm:t>
    </dgm:pt>
    <dgm:pt modelId="{0EE87268-0EBB-4446-AD26-13F48E711BEE}" type="sibTrans" cxnId="{7FF3713B-24C8-054A-8B19-EA304729D9E3}">
      <dgm:prSet/>
      <dgm:spPr/>
      <dgm:t>
        <a:bodyPr/>
        <a:lstStyle/>
        <a:p>
          <a:endParaRPr lang="en-US"/>
        </a:p>
      </dgm:t>
    </dgm:pt>
    <dgm:pt modelId="{668D99F4-250E-9A40-80AD-FC8A115E142C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dirty="0" smtClean="0"/>
            <a:t>1-kind of probe used</a:t>
          </a:r>
          <a:endParaRPr lang="en-US" dirty="0"/>
        </a:p>
      </dgm:t>
    </dgm:pt>
    <dgm:pt modelId="{DD67A476-A279-EA4C-A367-DD47A12AF07C}" type="parTrans" cxnId="{A8AE9E57-F546-1A4F-B4E9-C3E08368C357}">
      <dgm:prSet/>
      <dgm:spPr/>
      <dgm:t>
        <a:bodyPr/>
        <a:lstStyle/>
        <a:p>
          <a:endParaRPr lang="en-US"/>
        </a:p>
      </dgm:t>
    </dgm:pt>
    <dgm:pt modelId="{82996DBD-A67D-9848-987F-C692822A7D5C}" type="sibTrans" cxnId="{A8AE9E57-F546-1A4F-B4E9-C3E08368C357}">
      <dgm:prSet/>
      <dgm:spPr/>
      <dgm:t>
        <a:bodyPr/>
        <a:lstStyle/>
        <a:p>
          <a:endParaRPr lang="en-US"/>
        </a:p>
      </dgm:t>
    </dgm:pt>
    <dgm:pt modelId="{9B62A4ED-C25B-3B46-8FAF-45D83E393D40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mtClean="0"/>
            <a:t>Air exchange in the area of Rx(ionisation area)</a:t>
          </a:r>
          <a:endParaRPr lang="en-US"/>
        </a:p>
      </dgm:t>
    </dgm:pt>
    <dgm:pt modelId="{A58D3785-C6E9-3F4D-BC94-DD789805556F}" type="parTrans" cxnId="{7E42E9A4-7E71-CF48-8563-C09B0B5A1CDB}">
      <dgm:prSet/>
      <dgm:spPr/>
      <dgm:t>
        <a:bodyPr/>
        <a:lstStyle/>
        <a:p>
          <a:endParaRPr lang="en-US"/>
        </a:p>
      </dgm:t>
    </dgm:pt>
    <dgm:pt modelId="{CB36B326-6F96-424C-9E04-356BA2F445B5}" type="sibTrans" cxnId="{7E42E9A4-7E71-CF48-8563-C09B0B5A1CDB}">
      <dgm:prSet/>
      <dgm:spPr/>
      <dgm:t>
        <a:bodyPr/>
        <a:lstStyle/>
        <a:p>
          <a:endParaRPr lang="en-US"/>
        </a:p>
      </dgm:t>
    </dgm:pt>
    <dgm:pt modelId="{75C1E326-4B51-C14F-8B87-EF6BB475B49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pPr rtl="0"/>
          <a:endParaRPr lang="en-US" dirty="0"/>
        </a:p>
      </dgm:t>
    </dgm:pt>
    <dgm:pt modelId="{AE7D857C-48A2-1A44-B2F3-2D764F9D004A}" type="parTrans" cxnId="{920F222D-4CE5-A349-B2CC-28EC37749EB4}">
      <dgm:prSet/>
      <dgm:spPr/>
      <dgm:t>
        <a:bodyPr/>
        <a:lstStyle/>
        <a:p>
          <a:endParaRPr lang="en-US"/>
        </a:p>
      </dgm:t>
    </dgm:pt>
    <dgm:pt modelId="{927184EF-3AE6-3D46-98FC-FDC97F564AD5}" type="sibTrans" cxnId="{920F222D-4CE5-A349-B2CC-28EC37749EB4}">
      <dgm:prSet/>
      <dgm:spPr/>
      <dgm:t>
        <a:bodyPr/>
        <a:lstStyle/>
        <a:p>
          <a:endParaRPr lang="en-US"/>
        </a:p>
      </dgm:t>
    </dgm:pt>
    <dgm:pt modelId="{E6AC506E-487D-E841-93C1-B1D510F8E1AC}" type="pres">
      <dgm:prSet presAssocID="{F926594C-1174-DE4D-BF2C-7B4D2921745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1410D7-F742-CD43-834A-C21CF0F4951F}" type="pres">
      <dgm:prSet presAssocID="{7F3B00D5-6F5A-2C45-8395-3178FF12ECE6}" presName="comp" presStyleCnt="0"/>
      <dgm:spPr/>
    </dgm:pt>
    <dgm:pt modelId="{D498839C-5D28-5443-9C0F-D41258EBFEBB}" type="pres">
      <dgm:prSet presAssocID="{7F3B00D5-6F5A-2C45-8395-3178FF12ECE6}" presName="box" presStyleLbl="node1" presStyleIdx="0" presStyleCnt="1"/>
      <dgm:spPr/>
      <dgm:t>
        <a:bodyPr/>
        <a:lstStyle/>
        <a:p>
          <a:endParaRPr lang="en-US"/>
        </a:p>
      </dgm:t>
    </dgm:pt>
    <dgm:pt modelId="{B2D96EA5-608A-6E44-8839-2ED55DFDC23B}" type="pres">
      <dgm:prSet presAssocID="{7F3B00D5-6F5A-2C45-8395-3178FF12ECE6}" presName="img" presStyleLbl="fgImgPlace1" presStyleIdx="0" presStyleCnt="1"/>
      <dgm:spPr/>
    </dgm:pt>
    <dgm:pt modelId="{AA2B18D0-867F-7E4C-BAB6-A07AA128C32F}" type="pres">
      <dgm:prSet presAssocID="{7F3B00D5-6F5A-2C45-8395-3178FF12ECE6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013923-8E69-504A-932C-40C7801A21BC}" type="presOf" srcId="{668D99F4-250E-9A40-80AD-FC8A115E142C}" destId="{D498839C-5D28-5443-9C0F-D41258EBFEBB}" srcOrd="0" destOrd="1" presId="urn:microsoft.com/office/officeart/2005/8/layout/vList4"/>
    <dgm:cxn modelId="{A3190180-D27E-1D4F-9494-08E8D8EF1846}" type="presOf" srcId="{7F3B00D5-6F5A-2C45-8395-3178FF12ECE6}" destId="{D498839C-5D28-5443-9C0F-D41258EBFEBB}" srcOrd="0" destOrd="0" presId="urn:microsoft.com/office/officeart/2005/8/layout/vList4"/>
    <dgm:cxn modelId="{27865A44-F9D6-EB46-B46C-9EB1E40DBD31}" type="presOf" srcId="{9B62A4ED-C25B-3B46-8FAF-45D83E393D40}" destId="{AA2B18D0-867F-7E4C-BAB6-A07AA128C32F}" srcOrd="1" destOrd="3" presId="urn:microsoft.com/office/officeart/2005/8/layout/vList4"/>
    <dgm:cxn modelId="{7E42E9A4-7E71-CF48-8563-C09B0B5A1CDB}" srcId="{7F3B00D5-6F5A-2C45-8395-3178FF12ECE6}" destId="{9B62A4ED-C25B-3B46-8FAF-45D83E393D40}" srcOrd="2" destOrd="0" parTransId="{A58D3785-C6E9-3F4D-BC94-DD789805556F}" sibTransId="{CB36B326-6F96-424C-9E04-356BA2F445B5}"/>
    <dgm:cxn modelId="{920F222D-4CE5-A349-B2CC-28EC37749EB4}" srcId="{7F3B00D5-6F5A-2C45-8395-3178FF12ECE6}" destId="{75C1E326-4B51-C14F-8B87-EF6BB475B49B}" srcOrd="1" destOrd="0" parTransId="{AE7D857C-48A2-1A44-B2F3-2D764F9D004A}" sibTransId="{927184EF-3AE6-3D46-98FC-FDC97F564AD5}"/>
    <dgm:cxn modelId="{F962E294-0786-8C4C-846F-F8C896E17FBE}" type="presOf" srcId="{75C1E326-4B51-C14F-8B87-EF6BB475B49B}" destId="{D498839C-5D28-5443-9C0F-D41258EBFEBB}" srcOrd="0" destOrd="2" presId="urn:microsoft.com/office/officeart/2005/8/layout/vList4"/>
    <dgm:cxn modelId="{A8AE9E57-F546-1A4F-B4E9-C3E08368C357}" srcId="{7F3B00D5-6F5A-2C45-8395-3178FF12ECE6}" destId="{668D99F4-250E-9A40-80AD-FC8A115E142C}" srcOrd="0" destOrd="0" parTransId="{DD67A476-A279-EA4C-A367-DD47A12AF07C}" sibTransId="{82996DBD-A67D-9848-987F-C692822A7D5C}"/>
    <dgm:cxn modelId="{7FF3713B-24C8-054A-8B19-EA304729D9E3}" srcId="{F926594C-1174-DE4D-BF2C-7B4D29217454}" destId="{7F3B00D5-6F5A-2C45-8395-3178FF12ECE6}" srcOrd="0" destOrd="0" parTransId="{AE298690-E003-3B48-BB20-D4D1A962333B}" sibTransId="{0EE87268-0EBB-4446-AD26-13F48E711BEE}"/>
    <dgm:cxn modelId="{65EB2E46-97DC-934E-88A6-781F5C3697DB}" type="presOf" srcId="{668D99F4-250E-9A40-80AD-FC8A115E142C}" destId="{AA2B18D0-867F-7E4C-BAB6-A07AA128C32F}" srcOrd="1" destOrd="1" presId="urn:microsoft.com/office/officeart/2005/8/layout/vList4"/>
    <dgm:cxn modelId="{F1D0CE33-8347-E94F-9592-1A877E1C4BBC}" type="presOf" srcId="{F926594C-1174-DE4D-BF2C-7B4D29217454}" destId="{E6AC506E-487D-E841-93C1-B1D510F8E1AC}" srcOrd="0" destOrd="0" presId="urn:microsoft.com/office/officeart/2005/8/layout/vList4"/>
    <dgm:cxn modelId="{E2357716-0DF1-144F-AEF2-A5A9146E562C}" type="presOf" srcId="{7F3B00D5-6F5A-2C45-8395-3178FF12ECE6}" destId="{AA2B18D0-867F-7E4C-BAB6-A07AA128C32F}" srcOrd="1" destOrd="0" presId="urn:microsoft.com/office/officeart/2005/8/layout/vList4"/>
    <dgm:cxn modelId="{E481B25A-1A7C-6D41-946F-17A06A66C0E1}" type="presOf" srcId="{9B62A4ED-C25B-3B46-8FAF-45D83E393D40}" destId="{D498839C-5D28-5443-9C0F-D41258EBFEBB}" srcOrd="0" destOrd="3" presId="urn:microsoft.com/office/officeart/2005/8/layout/vList4"/>
    <dgm:cxn modelId="{4432FFE3-FC0C-F049-99B8-A397C5323F5F}" type="presOf" srcId="{75C1E326-4B51-C14F-8B87-EF6BB475B49B}" destId="{AA2B18D0-867F-7E4C-BAB6-A07AA128C32F}" srcOrd="1" destOrd="2" presId="urn:microsoft.com/office/officeart/2005/8/layout/vList4"/>
    <dgm:cxn modelId="{7ADDD598-1B21-4349-9251-A91841DA2AA8}" type="presParOf" srcId="{E6AC506E-487D-E841-93C1-B1D510F8E1AC}" destId="{1D1410D7-F742-CD43-834A-C21CF0F4951F}" srcOrd="0" destOrd="0" presId="urn:microsoft.com/office/officeart/2005/8/layout/vList4"/>
    <dgm:cxn modelId="{047120E3-6624-1144-9DC8-87966206717A}" type="presParOf" srcId="{1D1410D7-F742-CD43-834A-C21CF0F4951F}" destId="{D498839C-5D28-5443-9C0F-D41258EBFEBB}" srcOrd="0" destOrd="0" presId="urn:microsoft.com/office/officeart/2005/8/layout/vList4"/>
    <dgm:cxn modelId="{32D0CFA8-AFC7-8547-BE0F-0FF54EF48DFE}" type="presParOf" srcId="{1D1410D7-F742-CD43-834A-C21CF0F4951F}" destId="{B2D96EA5-608A-6E44-8839-2ED55DFDC23B}" srcOrd="1" destOrd="0" presId="urn:microsoft.com/office/officeart/2005/8/layout/vList4"/>
    <dgm:cxn modelId="{1F488940-616A-6F4A-B6F1-1869D6643359}" type="presParOf" srcId="{1D1410D7-F742-CD43-834A-C21CF0F4951F}" destId="{AA2B18D0-867F-7E4C-BAB6-A07AA128C32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E7CB1A0-5EDE-7C4C-9B0F-B3F6BFDFE430}" type="doc">
      <dgm:prSet loTypeId="urn:microsoft.com/office/officeart/2005/8/layout/vList2" loCatId="" qsTypeId="urn:microsoft.com/office/officeart/2005/8/quickstyle/3D3" qsCatId="3D" csTypeId="urn:microsoft.com/office/officeart/2005/8/colors/accent2_5" csCatId="accent2"/>
      <dgm:spPr/>
      <dgm:t>
        <a:bodyPr/>
        <a:lstStyle/>
        <a:p>
          <a:endParaRPr lang="en-US"/>
        </a:p>
      </dgm:t>
    </dgm:pt>
    <dgm:pt modelId="{64EB98E1-AB53-1244-A021-6876D8C7C4AC}">
      <dgm:prSet custT="1"/>
      <dgm:spPr/>
      <dgm:t>
        <a:bodyPr/>
        <a:lstStyle/>
        <a:p>
          <a:pPr algn="ctr" rtl="0"/>
          <a:r>
            <a:rPr lang="en-US" sz="4000" dirty="0" smtClean="0">
              <a:solidFill>
                <a:srgbClr val="000000"/>
              </a:solidFill>
            </a:rPr>
            <a:t>types of treatment </a:t>
          </a:r>
          <a:endParaRPr lang="en-US" sz="4000" dirty="0">
            <a:solidFill>
              <a:srgbClr val="000000"/>
            </a:solidFill>
          </a:endParaRPr>
        </a:p>
      </dgm:t>
    </dgm:pt>
    <dgm:pt modelId="{E7C6168B-0C79-1248-AFE3-C3BE8A851E7E}" type="parTrans" cxnId="{C7956850-6150-7147-A8C5-5902333E6A45}">
      <dgm:prSet/>
      <dgm:spPr/>
      <dgm:t>
        <a:bodyPr/>
        <a:lstStyle/>
        <a:p>
          <a:endParaRPr lang="en-US"/>
        </a:p>
      </dgm:t>
    </dgm:pt>
    <dgm:pt modelId="{A95B4833-402D-2B4C-B3DC-440B260BB7EE}" type="sibTrans" cxnId="{C7956850-6150-7147-A8C5-5902333E6A45}">
      <dgm:prSet/>
      <dgm:spPr/>
      <dgm:t>
        <a:bodyPr/>
        <a:lstStyle/>
        <a:p>
          <a:endParaRPr lang="en-US"/>
        </a:p>
      </dgm:t>
    </dgm:pt>
    <dgm:pt modelId="{C400BC55-A856-814A-AA48-BBB7291390DB}" type="pres">
      <dgm:prSet presAssocID="{7E7CB1A0-5EDE-7C4C-9B0F-B3F6BFDFE4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B5B608-2E37-4944-8232-8881F0A8650B}" type="pres">
      <dgm:prSet presAssocID="{64EB98E1-AB53-1244-A021-6876D8C7C4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0DC328-14BC-D64C-BA3C-F8D6C552562E}" type="presOf" srcId="{7E7CB1A0-5EDE-7C4C-9B0F-B3F6BFDFE430}" destId="{C400BC55-A856-814A-AA48-BBB7291390DB}" srcOrd="0" destOrd="0" presId="urn:microsoft.com/office/officeart/2005/8/layout/vList2"/>
    <dgm:cxn modelId="{505E6DA2-A80C-5B40-B0B8-31B59A73AACB}" type="presOf" srcId="{64EB98E1-AB53-1244-A021-6876D8C7C4AC}" destId="{5CB5B608-2E37-4944-8232-8881F0A8650B}" srcOrd="0" destOrd="0" presId="urn:microsoft.com/office/officeart/2005/8/layout/vList2"/>
    <dgm:cxn modelId="{C7956850-6150-7147-A8C5-5902333E6A45}" srcId="{7E7CB1A0-5EDE-7C4C-9B0F-B3F6BFDFE430}" destId="{64EB98E1-AB53-1244-A021-6876D8C7C4AC}" srcOrd="0" destOrd="0" parTransId="{E7C6168B-0C79-1248-AFE3-C3BE8A851E7E}" sibTransId="{A95B4833-402D-2B4C-B3DC-440B260BB7EE}"/>
    <dgm:cxn modelId="{3BCB78E6-DAAE-714C-8AA9-61D03EFC7F39}" type="presParOf" srcId="{C400BC55-A856-814A-AA48-BBB7291390DB}" destId="{5CB5B608-2E37-4944-8232-8881F0A865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CE9EBE4-2B4F-F84C-878D-9365C837531A}" type="doc">
      <dgm:prSet loTypeId="urn:microsoft.com/office/officeart/2005/8/layout/vList2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144CD9A-E383-A045-9F9C-E1C5B2D1159C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Two types of treatment used by </a:t>
          </a:r>
          <a:r>
            <a:rPr lang="en-US" dirty="0" err="1" smtClean="0">
              <a:solidFill>
                <a:schemeClr val="tx1"/>
              </a:solidFill>
            </a:rPr>
            <a:t>plexr</a:t>
          </a:r>
          <a:endParaRPr lang="en-US" dirty="0">
            <a:solidFill>
              <a:schemeClr val="tx1"/>
            </a:solidFill>
          </a:endParaRPr>
        </a:p>
      </dgm:t>
    </dgm:pt>
    <dgm:pt modelId="{4039B41A-AC86-5345-864D-FE5D4AB91F82}" type="parTrans" cxnId="{CBDF780B-A215-0344-AC6F-EF0149438D26}">
      <dgm:prSet/>
      <dgm:spPr/>
      <dgm:t>
        <a:bodyPr/>
        <a:lstStyle/>
        <a:p>
          <a:endParaRPr lang="en-US"/>
        </a:p>
      </dgm:t>
    </dgm:pt>
    <dgm:pt modelId="{67F183BC-4068-F047-ACB8-0634A77CC8C1}" type="sibTrans" cxnId="{CBDF780B-A215-0344-AC6F-EF0149438D26}">
      <dgm:prSet/>
      <dgm:spPr/>
      <dgm:t>
        <a:bodyPr/>
        <a:lstStyle/>
        <a:p>
          <a:endParaRPr lang="en-US"/>
        </a:p>
      </dgm:t>
    </dgm:pt>
    <dgm:pt modelId="{C3C382C2-0847-724F-8DD2-67644D683FA0}">
      <dgm:prSet custT="1"/>
      <dgm:spPr/>
      <dgm:t>
        <a:bodyPr/>
        <a:lstStyle/>
        <a:p>
          <a:pPr rtl="0"/>
          <a:r>
            <a:rPr lang="en-US" sz="4400" dirty="0" smtClean="0"/>
            <a:t>1-</a:t>
          </a:r>
          <a:r>
            <a:rPr lang="en-US" sz="4400" b="1" u="sng" dirty="0" smtClean="0">
              <a:solidFill>
                <a:srgbClr val="FF0000"/>
              </a:solidFill>
            </a:rPr>
            <a:t>Spraying</a:t>
          </a:r>
          <a:r>
            <a:rPr lang="en-US" sz="4400" dirty="0" smtClean="0"/>
            <a:t> for pigmentation</a:t>
          </a:r>
          <a:endParaRPr lang="en-US" sz="4400" dirty="0"/>
        </a:p>
      </dgm:t>
    </dgm:pt>
    <dgm:pt modelId="{FEA03FFC-E686-1B48-AB4A-8CD91B050EFB}" type="parTrans" cxnId="{D033D890-3CB6-6F48-A15B-FF84A87888CC}">
      <dgm:prSet/>
      <dgm:spPr/>
      <dgm:t>
        <a:bodyPr/>
        <a:lstStyle/>
        <a:p>
          <a:endParaRPr lang="en-US"/>
        </a:p>
      </dgm:t>
    </dgm:pt>
    <dgm:pt modelId="{83FEB54D-F6A5-5045-B0AF-3DDB2609FA07}" type="sibTrans" cxnId="{D033D890-3CB6-6F48-A15B-FF84A87888CC}">
      <dgm:prSet/>
      <dgm:spPr/>
      <dgm:t>
        <a:bodyPr/>
        <a:lstStyle/>
        <a:p>
          <a:endParaRPr lang="en-US"/>
        </a:p>
      </dgm:t>
    </dgm:pt>
    <dgm:pt modelId="{6DAEECBD-8035-0744-915C-4397C77D278B}">
      <dgm:prSet/>
      <dgm:spPr/>
      <dgm:t>
        <a:bodyPr/>
        <a:lstStyle/>
        <a:p>
          <a:pPr rtl="0"/>
          <a:r>
            <a:rPr lang="en-US" sz="4600" dirty="0" smtClean="0"/>
            <a:t>2-</a:t>
          </a:r>
          <a:r>
            <a:rPr lang="en-US" sz="4600" b="1" u="sng" dirty="0" smtClean="0">
              <a:solidFill>
                <a:srgbClr val="FF0000"/>
              </a:solidFill>
            </a:rPr>
            <a:t>spot</a:t>
          </a:r>
          <a:r>
            <a:rPr lang="en-US" sz="4600" dirty="0" smtClean="0"/>
            <a:t> for shortening of skin</a:t>
          </a:r>
          <a:endParaRPr lang="en-US" sz="4600" dirty="0"/>
        </a:p>
      </dgm:t>
    </dgm:pt>
    <dgm:pt modelId="{7AF39600-6813-B343-82AC-3BE129D203D2}" type="parTrans" cxnId="{4BB3F057-6BD5-5948-82E1-01F10F2572D4}">
      <dgm:prSet/>
      <dgm:spPr/>
      <dgm:t>
        <a:bodyPr/>
        <a:lstStyle/>
        <a:p>
          <a:endParaRPr lang="en-US"/>
        </a:p>
      </dgm:t>
    </dgm:pt>
    <dgm:pt modelId="{4D2E60BA-8A7F-B844-A0CD-2EC939B27524}" type="sibTrans" cxnId="{4BB3F057-6BD5-5948-82E1-01F10F2572D4}">
      <dgm:prSet/>
      <dgm:spPr/>
      <dgm:t>
        <a:bodyPr/>
        <a:lstStyle/>
        <a:p>
          <a:endParaRPr lang="en-US"/>
        </a:p>
      </dgm:t>
    </dgm:pt>
    <dgm:pt modelId="{ECEE2D99-E2C5-A543-8948-2DB6A3BF935D}" type="pres">
      <dgm:prSet presAssocID="{9CE9EBE4-2B4F-F84C-878D-9365C83753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C10B05-0A28-6240-BE5C-FE2E2A0F2071}" type="pres">
      <dgm:prSet presAssocID="{0144CD9A-E383-A045-9F9C-E1C5B2D1159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A0595-4B4C-EF49-ABDC-26F3656E6177}" type="pres">
      <dgm:prSet presAssocID="{0144CD9A-E383-A045-9F9C-E1C5B2D1159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0A87F3-A229-704A-BDDD-D854E8EC0492}" type="presOf" srcId="{0144CD9A-E383-A045-9F9C-E1C5B2D1159C}" destId="{0BC10B05-0A28-6240-BE5C-FE2E2A0F2071}" srcOrd="0" destOrd="0" presId="urn:microsoft.com/office/officeart/2005/8/layout/vList2"/>
    <dgm:cxn modelId="{D033D890-3CB6-6F48-A15B-FF84A87888CC}" srcId="{0144CD9A-E383-A045-9F9C-E1C5B2D1159C}" destId="{C3C382C2-0847-724F-8DD2-67644D683FA0}" srcOrd="0" destOrd="0" parTransId="{FEA03FFC-E686-1B48-AB4A-8CD91B050EFB}" sibTransId="{83FEB54D-F6A5-5045-B0AF-3DDB2609FA07}"/>
    <dgm:cxn modelId="{E65FD56D-F089-BF45-9631-154401BFD96A}" type="presOf" srcId="{C3C382C2-0847-724F-8DD2-67644D683FA0}" destId="{CC9A0595-4B4C-EF49-ABDC-26F3656E6177}" srcOrd="0" destOrd="0" presId="urn:microsoft.com/office/officeart/2005/8/layout/vList2"/>
    <dgm:cxn modelId="{4BB3F057-6BD5-5948-82E1-01F10F2572D4}" srcId="{0144CD9A-E383-A045-9F9C-E1C5B2D1159C}" destId="{6DAEECBD-8035-0744-915C-4397C77D278B}" srcOrd="1" destOrd="0" parTransId="{7AF39600-6813-B343-82AC-3BE129D203D2}" sibTransId="{4D2E60BA-8A7F-B844-A0CD-2EC939B27524}"/>
    <dgm:cxn modelId="{F377EB67-04EC-B74C-B649-90FBE1E8507B}" type="presOf" srcId="{6DAEECBD-8035-0744-915C-4397C77D278B}" destId="{CC9A0595-4B4C-EF49-ABDC-26F3656E6177}" srcOrd="0" destOrd="1" presId="urn:microsoft.com/office/officeart/2005/8/layout/vList2"/>
    <dgm:cxn modelId="{238FC74F-3872-A648-ABDF-FAEBC126DCED}" type="presOf" srcId="{9CE9EBE4-2B4F-F84C-878D-9365C837531A}" destId="{ECEE2D99-E2C5-A543-8948-2DB6A3BF935D}" srcOrd="0" destOrd="0" presId="urn:microsoft.com/office/officeart/2005/8/layout/vList2"/>
    <dgm:cxn modelId="{CBDF780B-A215-0344-AC6F-EF0149438D26}" srcId="{9CE9EBE4-2B4F-F84C-878D-9365C837531A}" destId="{0144CD9A-E383-A045-9F9C-E1C5B2D1159C}" srcOrd="0" destOrd="0" parTransId="{4039B41A-AC86-5345-864D-FE5D4AB91F82}" sibTransId="{67F183BC-4068-F047-ACB8-0634A77CC8C1}"/>
    <dgm:cxn modelId="{EEDEF958-20CB-264C-9BB7-512452DDD2C4}" type="presParOf" srcId="{ECEE2D99-E2C5-A543-8948-2DB6A3BF935D}" destId="{0BC10B05-0A28-6240-BE5C-FE2E2A0F2071}" srcOrd="0" destOrd="0" presId="urn:microsoft.com/office/officeart/2005/8/layout/vList2"/>
    <dgm:cxn modelId="{DA853E8D-E63B-3149-A879-C44BE26005B0}" type="presParOf" srcId="{ECEE2D99-E2C5-A543-8948-2DB6A3BF935D}" destId="{CC9A0595-4B4C-EF49-ABDC-26F3656E617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B3F4CE3-6970-FD43-B3DF-0D2A610637D0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A641F4C-B8F2-E24C-B28C-83BCEABFF278}">
      <dgm:prSet/>
      <dgm:spPr/>
      <dgm:t>
        <a:bodyPr/>
        <a:lstStyle/>
        <a:p>
          <a:pPr rtl="0"/>
          <a:r>
            <a:rPr lang="en-US" smtClean="0"/>
            <a:t>blepharoplasty</a:t>
          </a:r>
          <a:endParaRPr lang="en-US"/>
        </a:p>
      </dgm:t>
    </dgm:pt>
    <dgm:pt modelId="{03EA4869-89B2-244A-9F4F-5BBE057C0867}" type="parTrans" cxnId="{2C5E249D-E4DD-C04C-ACD4-3DBB6483501B}">
      <dgm:prSet/>
      <dgm:spPr/>
      <dgm:t>
        <a:bodyPr/>
        <a:lstStyle/>
        <a:p>
          <a:endParaRPr lang="en-US"/>
        </a:p>
      </dgm:t>
    </dgm:pt>
    <dgm:pt modelId="{7FBA1176-4A19-CD4D-BD09-DD8E68E8CD5B}" type="sibTrans" cxnId="{2C5E249D-E4DD-C04C-ACD4-3DBB6483501B}">
      <dgm:prSet/>
      <dgm:spPr/>
      <dgm:t>
        <a:bodyPr/>
        <a:lstStyle/>
        <a:p>
          <a:endParaRPr lang="en-US"/>
        </a:p>
      </dgm:t>
    </dgm:pt>
    <dgm:pt modelId="{E189C24F-8544-FA49-BB02-A08EA956077E}" type="pres">
      <dgm:prSet presAssocID="{FB3F4CE3-6970-FD43-B3DF-0D2A610637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72B48E-8AB7-774A-8483-C058CEEFE0B5}" type="pres">
      <dgm:prSet presAssocID="{1A641F4C-B8F2-E24C-B28C-83BCEABFF27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7541F5-0DE5-894B-B1F1-BB0E1B8E84CC}" type="presOf" srcId="{FB3F4CE3-6970-FD43-B3DF-0D2A610637D0}" destId="{E189C24F-8544-FA49-BB02-A08EA956077E}" srcOrd="0" destOrd="0" presId="urn:microsoft.com/office/officeart/2005/8/layout/vList2"/>
    <dgm:cxn modelId="{2C5E249D-E4DD-C04C-ACD4-3DBB6483501B}" srcId="{FB3F4CE3-6970-FD43-B3DF-0D2A610637D0}" destId="{1A641F4C-B8F2-E24C-B28C-83BCEABFF278}" srcOrd="0" destOrd="0" parTransId="{03EA4869-89B2-244A-9F4F-5BBE057C0867}" sibTransId="{7FBA1176-4A19-CD4D-BD09-DD8E68E8CD5B}"/>
    <dgm:cxn modelId="{3E07EC26-2246-7549-BFEC-7F6037057B42}" type="presOf" srcId="{1A641F4C-B8F2-E24C-B28C-83BCEABFF278}" destId="{B172B48E-8AB7-774A-8483-C058CEEFE0B5}" srcOrd="0" destOrd="0" presId="urn:microsoft.com/office/officeart/2005/8/layout/vList2"/>
    <dgm:cxn modelId="{85035DB5-1DFC-2740-B8DE-1A210C85EE75}" type="presParOf" srcId="{E189C24F-8544-FA49-BB02-A08EA956077E}" destId="{B172B48E-8AB7-774A-8483-C058CEEFE0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E4C9E54-5A2E-B94D-9DD3-17CCDAB5E28F}" type="doc">
      <dgm:prSet loTypeId="urn:microsoft.com/office/officeart/2005/8/layout/process4" loCatId="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439B56A-7204-DC49-8CA0-488B18188535}">
      <dgm:prSet/>
      <dgm:spPr/>
      <dgm:t>
        <a:bodyPr/>
        <a:lstStyle/>
        <a:p>
          <a:pPr rtl="0"/>
          <a:r>
            <a:rPr lang="en-US" smtClean="0"/>
            <a:t>This instrument used for mild to moderate loose skin</a:t>
          </a:r>
          <a:endParaRPr lang="en-US"/>
        </a:p>
      </dgm:t>
    </dgm:pt>
    <dgm:pt modelId="{518649D7-1915-D44E-96E8-EE6E2EA2BF40}" type="parTrans" cxnId="{36BA24E4-9BA7-E942-9693-2089AC7A550F}">
      <dgm:prSet/>
      <dgm:spPr/>
      <dgm:t>
        <a:bodyPr/>
        <a:lstStyle/>
        <a:p>
          <a:endParaRPr lang="en-US"/>
        </a:p>
      </dgm:t>
    </dgm:pt>
    <dgm:pt modelId="{8B9FACBA-CAA3-6C48-83A5-2EAFDA5E9A7D}" type="sibTrans" cxnId="{36BA24E4-9BA7-E942-9693-2089AC7A550F}">
      <dgm:prSet/>
      <dgm:spPr/>
      <dgm:t>
        <a:bodyPr/>
        <a:lstStyle/>
        <a:p>
          <a:endParaRPr lang="en-US"/>
        </a:p>
      </dgm:t>
    </dgm:pt>
    <dgm:pt modelId="{1395BAAF-D049-CC46-B752-B2F1A15DAFDD}">
      <dgm:prSet/>
      <dgm:spPr/>
      <dgm:t>
        <a:bodyPr/>
        <a:lstStyle/>
        <a:p>
          <a:pPr rtl="0"/>
          <a:r>
            <a:rPr lang="en-US" smtClean="0"/>
            <a:t>It may need 3-4 session of treatment</a:t>
          </a:r>
          <a:endParaRPr lang="en-US"/>
        </a:p>
      </dgm:t>
    </dgm:pt>
    <dgm:pt modelId="{F695E618-0D92-EF41-8C71-261C718CB2F4}" type="parTrans" cxnId="{9CD4FE2A-EF6D-D44B-AE16-B93CEC2E83D4}">
      <dgm:prSet/>
      <dgm:spPr/>
      <dgm:t>
        <a:bodyPr/>
        <a:lstStyle/>
        <a:p>
          <a:endParaRPr lang="en-US"/>
        </a:p>
      </dgm:t>
    </dgm:pt>
    <dgm:pt modelId="{5A9ECEC0-87D9-DF4B-B60E-EADCA8E641D1}" type="sibTrans" cxnId="{9CD4FE2A-EF6D-D44B-AE16-B93CEC2E83D4}">
      <dgm:prSet/>
      <dgm:spPr/>
      <dgm:t>
        <a:bodyPr/>
        <a:lstStyle/>
        <a:p>
          <a:endParaRPr lang="en-US"/>
        </a:p>
      </dgm:t>
    </dgm:pt>
    <dgm:pt modelId="{19C25323-C0F4-3247-A810-BE37983D1B85}">
      <dgm:prSet/>
      <dgm:spPr/>
      <dgm:t>
        <a:bodyPr/>
        <a:lstStyle/>
        <a:p>
          <a:pPr rtl="0"/>
          <a:r>
            <a:rPr lang="en-US" smtClean="0"/>
            <a:t>Each treatment should be 6-8 wks apart</a:t>
          </a:r>
          <a:endParaRPr lang="en-US"/>
        </a:p>
      </dgm:t>
    </dgm:pt>
    <dgm:pt modelId="{77F379A8-7848-3E42-8C5D-F96B02C7C6ED}" type="parTrans" cxnId="{B5C21239-0ADD-0A40-B3C1-DB8503ECCB7E}">
      <dgm:prSet/>
      <dgm:spPr/>
      <dgm:t>
        <a:bodyPr/>
        <a:lstStyle/>
        <a:p>
          <a:endParaRPr lang="en-US"/>
        </a:p>
      </dgm:t>
    </dgm:pt>
    <dgm:pt modelId="{B415F038-CD28-2D41-91E0-275465844B97}" type="sibTrans" cxnId="{B5C21239-0ADD-0A40-B3C1-DB8503ECCB7E}">
      <dgm:prSet/>
      <dgm:spPr/>
      <dgm:t>
        <a:bodyPr/>
        <a:lstStyle/>
        <a:p>
          <a:endParaRPr lang="en-US"/>
        </a:p>
      </dgm:t>
    </dgm:pt>
    <dgm:pt modelId="{6A787CB7-6542-6249-84E5-2F0044E9789C}">
      <dgm:prSet/>
      <dgm:spPr/>
      <dgm:t>
        <a:bodyPr/>
        <a:lstStyle/>
        <a:p>
          <a:pPr rtl="0"/>
          <a:r>
            <a:rPr lang="en-US" smtClean="0"/>
            <a:t>Sever loose skin needs surgery</a:t>
          </a:r>
          <a:endParaRPr lang="en-US"/>
        </a:p>
      </dgm:t>
    </dgm:pt>
    <dgm:pt modelId="{DCB79663-7890-3A48-82D1-7E6BD14D72DE}" type="parTrans" cxnId="{B476F1F2-B43F-304E-A912-110DD08975CD}">
      <dgm:prSet/>
      <dgm:spPr/>
      <dgm:t>
        <a:bodyPr/>
        <a:lstStyle/>
        <a:p>
          <a:endParaRPr lang="en-US"/>
        </a:p>
      </dgm:t>
    </dgm:pt>
    <dgm:pt modelId="{0CE9F72E-C60B-194E-A81A-72126D508EEA}" type="sibTrans" cxnId="{B476F1F2-B43F-304E-A912-110DD08975CD}">
      <dgm:prSet/>
      <dgm:spPr/>
      <dgm:t>
        <a:bodyPr/>
        <a:lstStyle/>
        <a:p>
          <a:endParaRPr lang="en-US"/>
        </a:p>
      </dgm:t>
    </dgm:pt>
    <dgm:pt modelId="{244837D6-1E57-B04D-81AC-7BD00B0DCA4E}" type="pres">
      <dgm:prSet presAssocID="{3E4C9E54-5A2E-B94D-9DD3-17CCDAB5E2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BA4777-AAEC-4C4C-9BA7-46B560DD312D}" type="pres">
      <dgm:prSet presAssocID="{6A787CB7-6542-6249-84E5-2F0044E9789C}" presName="boxAndChildren" presStyleCnt="0"/>
      <dgm:spPr/>
    </dgm:pt>
    <dgm:pt modelId="{8FEB0ED8-B0FF-D34E-B5A7-44661588CF79}" type="pres">
      <dgm:prSet presAssocID="{6A787CB7-6542-6249-84E5-2F0044E9789C}" presName="parentTextBox" presStyleLbl="node1" presStyleIdx="0" presStyleCnt="4"/>
      <dgm:spPr/>
      <dgm:t>
        <a:bodyPr/>
        <a:lstStyle/>
        <a:p>
          <a:endParaRPr lang="en-US"/>
        </a:p>
      </dgm:t>
    </dgm:pt>
    <dgm:pt modelId="{B760A3E4-787F-BA47-A356-E5BA7CBCBD5B}" type="pres">
      <dgm:prSet presAssocID="{B415F038-CD28-2D41-91E0-275465844B97}" presName="sp" presStyleCnt="0"/>
      <dgm:spPr/>
    </dgm:pt>
    <dgm:pt modelId="{DA0A2113-D4B7-744C-8692-D1EE7D073FE5}" type="pres">
      <dgm:prSet presAssocID="{19C25323-C0F4-3247-A810-BE37983D1B85}" presName="arrowAndChildren" presStyleCnt="0"/>
      <dgm:spPr/>
    </dgm:pt>
    <dgm:pt modelId="{869C517A-AD25-1F4D-9722-C6BE9AE31ADB}" type="pres">
      <dgm:prSet presAssocID="{19C25323-C0F4-3247-A810-BE37983D1B85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9A382E9A-1DD2-C341-9030-C8EE492C5CFD}" type="pres">
      <dgm:prSet presAssocID="{5A9ECEC0-87D9-DF4B-B60E-EADCA8E641D1}" presName="sp" presStyleCnt="0"/>
      <dgm:spPr/>
    </dgm:pt>
    <dgm:pt modelId="{1406238C-451B-2748-B5EF-4B5A0E5879DA}" type="pres">
      <dgm:prSet presAssocID="{1395BAAF-D049-CC46-B752-B2F1A15DAFDD}" presName="arrowAndChildren" presStyleCnt="0"/>
      <dgm:spPr/>
    </dgm:pt>
    <dgm:pt modelId="{937D178C-A767-BC4A-BBB8-F14F13391148}" type="pres">
      <dgm:prSet presAssocID="{1395BAAF-D049-CC46-B752-B2F1A15DAFDD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7D8F48BB-3AD5-FD43-896B-E715879A62F3}" type="pres">
      <dgm:prSet presAssocID="{8B9FACBA-CAA3-6C48-83A5-2EAFDA5E9A7D}" presName="sp" presStyleCnt="0"/>
      <dgm:spPr/>
    </dgm:pt>
    <dgm:pt modelId="{132B5741-5AFE-B240-B766-FD5331DD55EE}" type="pres">
      <dgm:prSet presAssocID="{2439B56A-7204-DC49-8CA0-488B18188535}" presName="arrowAndChildren" presStyleCnt="0"/>
      <dgm:spPr/>
    </dgm:pt>
    <dgm:pt modelId="{9C7A2164-9756-FA46-957F-F15D7DFC9F69}" type="pres">
      <dgm:prSet presAssocID="{2439B56A-7204-DC49-8CA0-488B18188535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136932DF-CCC8-614E-A049-4F08E1FD4F74}" type="presOf" srcId="{2439B56A-7204-DC49-8CA0-488B18188535}" destId="{9C7A2164-9756-FA46-957F-F15D7DFC9F69}" srcOrd="0" destOrd="0" presId="urn:microsoft.com/office/officeart/2005/8/layout/process4"/>
    <dgm:cxn modelId="{C919731F-EFB5-8C44-A944-56EB7FA3192A}" type="presOf" srcId="{1395BAAF-D049-CC46-B752-B2F1A15DAFDD}" destId="{937D178C-A767-BC4A-BBB8-F14F13391148}" srcOrd="0" destOrd="0" presId="urn:microsoft.com/office/officeart/2005/8/layout/process4"/>
    <dgm:cxn modelId="{9CD4FE2A-EF6D-D44B-AE16-B93CEC2E83D4}" srcId="{3E4C9E54-5A2E-B94D-9DD3-17CCDAB5E28F}" destId="{1395BAAF-D049-CC46-B752-B2F1A15DAFDD}" srcOrd="1" destOrd="0" parTransId="{F695E618-0D92-EF41-8C71-261C718CB2F4}" sibTransId="{5A9ECEC0-87D9-DF4B-B60E-EADCA8E641D1}"/>
    <dgm:cxn modelId="{B5C21239-0ADD-0A40-B3C1-DB8503ECCB7E}" srcId="{3E4C9E54-5A2E-B94D-9DD3-17CCDAB5E28F}" destId="{19C25323-C0F4-3247-A810-BE37983D1B85}" srcOrd="2" destOrd="0" parTransId="{77F379A8-7848-3E42-8C5D-F96B02C7C6ED}" sibTransId="{B415F038-CD28-2D41-91E0-275465844B97}"/>
    <dgm:cxn modelId="{AB3EC2D4-2603-AC4A-84E9-EF5C6A64D0FA}" type="presOf" srcId="{19C25323-C0F4-3247-A810-BE37983D1B85}" destId="{869C517A-AD25-1F4D-9722-C6BE9AE31ADB}" srcOrd="0" destOrd="0" presId="urn:microsoft.com/office/officeart/2005/8/layout/process4"/>
    <dgm:cxn modelId="{36BA24E4-9BA7-E942-9693-2089AC7A550F}" srcId="{3E4C9E54-5A2E-B94D-9DD3-17CCDAB5E28F}" destId="{2439B56A-7204-DC49-8CA0-488B18188535}" srcOrd="0" destOrd="0" parTransId="{518649D7-1915-D44E-96E8-EE6E2EA2BF40}" sibTransId="{8B9FACBA-CAA3-6C48-83A5-2EAFDA5E9A7D}"/>
    <dgm:cxn modelId="{444DD206-E5D5-3643-A6F7-C84A9BFAC0B7}" type="presOf" srcId="{6A787CB7-6542-6249-84E5-2F0044E9789C}" destId="{8FEB0ED8-B0FF-D34E-B5A7-44661588CF79}" srcOrd="0" destOrd="0" presId="urn:microsoft.com/office/officeart/2005/8/layout/process4"/>
    <dgm:cxn modelId="{B476F1F2-B43F-304E-A912-110DD08975CD}" srcId="{3E4C9E54-5A2E-B94D-9DD3-17CCDAB5E28F}" destId="{6A787CB7-6542-6249-84E5-2F0044E9789C}" srcOrd="3" destOrd="0" parTransId="{DCB79663-7890-3A48-82D1-7E6BD14D72DE}" sibTransId="{0CE9F72E-C60B-194E-A81A-72126D508EEA}"/>
    <dgm:cxn modelId="{54ADF2F5-0872-2E44-9D25-A7F016EDA0C0}" type="presOf" srcId="{3E4C9E54-5A2E-B94D-9DD3-17CCDAB5E28F}" destId="{244837D6-1E57-B04D-81AC-7BD00B0DCA4E}" srcOrd="0" destOrd="0" presId="urn:microsoft.com/office/officeart/2005/8/layout/process4"/>
    <dgm:cxn modelId="{C97E50CB-5E76-8F43-87FE-F5628A00757A}" type="presParOf" srcId="{244837D6-1E57-B04D-81AC-7BD00B0DCA4E}" destId="{BEBA4777-AAEC-4C4C-9BA7-46B560DD312D}" srcOrd="0" destOrd="0" presId="urn:microsoft.com/office/officeart/2005/8/layout/process4"/>
    <dgm:cxn modelId="{83F208AF-CD75-6547-A94B-0E9CB2FC4328}" type="presParOf" srcId="{BEBA4777-AAEC-4C4C-9BA7-46B560DD312D}" destId="{8FEB0ED8-B0FF-D34E-B5A7-44661588CF79}" srcOrd="0" destOrd="0" presId="urn:microsoft.com/office/officeart/2005/8/layout/process4"/>
    <dgm:cxn modelId="{B45B51F0-0B33-6C4D-A081-15C80CA4563A}" type="presParOf" srcId="{244837D6-1E57-B04D-81AC-7BD00B0DCA4E}" destId="{B760A3E4-787F-BA47-A356-E5BA7CBCBD5B}" srcOrd="1" destOrd="0" presId="urn:microsoft.com/office/officeart/2005/8/layout/process4"/>
    <dgm:cxn modelId="{8DA84D7A-4586-0640-AA97-1CFA0BEA9BDD}" type="presParOf" srcId="{244837D6-1E57-B04D-81AC-7BD00B0DCA4E}" destId="{DA0A2113-D4B7-744C-8692-D1EE7D073FE5}" srcOrd="2" destOrd="0" presId="urn:microsoft.com/office/officeart/2005/8/layout/process4"/>
    <dgm:cxn modelId="{85D2FAF3-9E78-2248-82E1-F3DFB80A8FD4}" type="presParOf" srcId="{DA0A2113-D4B7-744C-8692-D1EE7D073FE5}" destId="{869C517A-AD25-1F4D-9722-C6BE9AE31ADB}" srcOrd="0" destOrd="0" presId="urn:microsoft.com/office/officeart/2005/8/layout/process4"/>
    <dgm:cxn modelId="{F40B4175-B5D9-944C-9EE7-985BE5E155BF}" type="presParOf" srcId="{244837D6-1E57-B04D-81AC-7BD00B0DCA4E}" destId="{9A382E9A-1DD2-C341-9030-C8EE492C5CFD}" srcOrd="3" destOrd="0" presId="urn:microsoft.com/office/officeart/2005/8/layout/process4"/>
    <dgm:cxn modelId="{11D93D60-9B8F-BC4B-AB78-FFD16EAB8072}" type="presParOf" srcId="{244837D6-1E57-B04D-81AC-7BD00B0DCA4E}" destId="{1406238C-451B-2748-B5EF-4B5A0E5879DA}" srcOrd="4" destOrd="0" presId="urn:microsoft.com/office/officeart/2005/8/layout/process4"/>
    <dgm:cxn modelId="{06CAD01D-25C2-4D4A-9F4E-1065E0B333CD}" type="presParOf" srcId="{1406238C-451B-2748-B5EF-4B5A0E5879DA}" destId="{937D178C-A767-BC4A-BBB8-F14F13391148}" srcOrd="0" destOrd="0" presId="urn:microsoft.com/office/officeart/2005/8/layout/process4"/>
    <dgm:cxn modelId="{6B6E966E-7CC6-1543-87B4-1E2CD5D347CE}" type="presParOf" srcId="{244837D6-1E57-B04D-81AC-7BD00B0DCA4E}" destId="{7D8F48BB-3AD5-FD43-896B-E715879A62F3}" srcOrd="5" destOrd="0" presId="urn:microsoft.com/office/officeart/2005/8/layout/process4"/>
    <dgm:cxn modelId="{083CF1C2-1699-894E-B8F6-8AF64D48B29D}" type="presParOf" srcId="{244837D6-1E57-B04D-81AC-7BD00B0DCA4E}" destId="{132B5741-5AFE-B240-B766-FD5331DD55EE}" srcOrd="6" destOrd="0" presId="urn:microsoft.com/office/officeart/2005/8/layout/process4"/>
    <dgm:cxn modelId="{F565C986-CAD9-BB4C-80D8-2F7E2C631C5E}" type="presParOf" srcId="{132B5741-5AFE-B240-B766-FD5331DD55EE}" destId="{9C7A2164-9756-FA46-957F-F15D7DFC9F6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DC1F4C2-5DF0-A144-9E59-EB731B76F447}" type="doc">
      <dgm:prSet loTypeId="urn:microsoft.com/office/officeart/2005/8/layout/vList2" loCatId="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82587CE-27F0-A849-9CB5-797389F81A62}">
      <dgm:prSet/>
      <dgm:spPr/>
      <dgm:t>
        <a:bodyPr/>
        <a:lstStyle/>
        <a:p>
          <a:pPr rtl="0"/>
          <a:r>
            <a:rPr lang="en-US" smtClean="0"/>
            <a:t>Before operation </a:t>
          </a:r>
          <a:endParaRPr lang="en-US"/>
        </a:p>
      </dgm:t>
    </dgm:pt>
    <dgm:pt modelId="{3E2BC9E4-489F-614F-8283-93EA6059D922}" type="parTrans" cxnId="{5590C25A-D275-3F4C-ACB6-88A1F5D3127D}">
      <dgm:prSet/>
      <dgm:spPr/>
      <dgm:t>
        <a:bodyPr/>
        <a:lstStyle/>
        <a:p>
          <a:endParaRPr lang="en-US"/>
        </a:p>
      </dgm:t>
    </dgm:pt>
    <dgm:pt modelId="{6F494E0B-EACD-CD41-90AE-C437BB2ADE9C}" type="sibTrans" cxnId="{5590C25A-D275-3F4C-ACB6-88A1F5D3127D}">
      <dgm:prSet/>
      <dgm:spPr/>
      <dgm:t>
        <a:bodyPr/>
        <a:lstStyle/>
        <a:p>
          <a:endParaRPr lang="en-US"/>
        </a:p>
      </dgm:t>
    </dgm:pt>
    <dgm:pt modelId="{C979375A-0CD7-4547-9B25-515C460566E0}" type="pres">
      <dgm:prSet presAssocID="{8DC1F4C2-5DF0-A144-9E59-EB731B76F4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55AE0D-D4AC-EF41-87E6-B2AFBCFBCDC5}" type="pres">
      <dgm:prSet presAssocID="{C82587CE-27F0-A849-9CB5-797389F81A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90C25A-D275-3F4C-ACB6-88A1F5D3127D}" srcId="{8DC1F4C2-5DF0-A144-9E59-EB731B76F447}" destId="{C82587CE-27F0-A849-9CB5-797389F81A62}" srcOrd="0" destOrd="0" parTransId="{3E2BC9E4-489F-614F-8283-93EA6059D922}" sibTransId="{6F494E0B-EACD-CD41-90AE-C437BB2ADE9C}"/>
    <dgm:cxn modelId="{A1FCB8C3-C38C-7447-928B-E6386F91E1D8}" type="presOf" srcId="{8DC1F4C2-5DF0-A144-9E59-EB731B76F447}" destId="{C979375A-0CD7-4547-9B25-515C460566E0}" srcOrd="0" destOrd="0" presId="urn:microsoft.com/office/officeart/2005/8/layout/vList2"/>
    <dgm:cxn modelId="{5A35EDBE-4997-5841-803A-0C26B0976534}" type="presOf" srcId="{C82587CE-27F0-A849-9CB5-797389F81A62}" destId="{C355AE0D-D4AC-EF41-87E6-B2AFBCFBCDC5}" srcOrd="0" destOrd="0" presId="urn:microsoft.com/office/officeart/2005/8/layout/vList2"/>
    <dgm:cxn modelId="{83362E1E-6A57-7940-966E-EB651108C454}" type="presParOf" srcId="{C979375A-0CD7-4547-9B25-515C460566E0}" destId="{C355AE0D-D4AC-EF41-87E6-B2AFBCFBCD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6BB5D4E-AAC6-9343-854F-1AC9B1488288}" type="doc">
      <dgm:prSet loTypeId="urn:microsoft.com/office/officeart/2005/8/layout/vList2" loCatId="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1217BE0-C802-144B-B7A5-4E8B77FFD82B}">
      <dgm:prSet/>
      <dgm:spPr/>
      <dgm:t>
        <a:bodyPr/>
        <a:lstStyle/>
        <a:p>
          <a:pPr rtl="0"/>
          <a:r>
            <a:rPr lang="en-US" smtClean="0"/>
            <a:t>Clean skin with special cream for one hr</a:t>
          </a:r>
          <a:endParaRPr lang="en-US"/>
        </a:p>
      </dgm:t>
    </dgm:pt>
    <dgm:pt modelId="{3BBA6B0B-7870-0E4D-93DE-E3A9AF63D750}" type="parTrans" cxnId="{0A0251F6-ED84-5C45-B595-40792E9CA64C}">
      <dgm:prSet/>
      <dgm:spPr/>
      <dgm:t>
        <a:bodyPr/>
        <a:lstStyle/>
        <a:p>
          <a:endParaRPr lang="en-US"/>
        </a:p>
      </dgm:t>
    </dgm:pt>
    <dgm:pt modelId="{F435B39C-5C27-9245-8FED-E0D8F858B87E}" type="sibTrans" cxnId="{0A0251F6-ED84-5C45-B595-40792E9CA64C}">
      <dgm:prSet/>
      <dgm:spPr/>
      <dgm:t>
        <a:bodyPr/>
        <a:lstStyle/>
        <a:p>
          <a:endParaRPr lang="en-US"/>
        </a:p>
      </dgm:t>
    </dgm:pt>
    <dgm:pt modelId="{6ECF559D-E23D-0E4F-9D2E-7CAAD727AD7C}">
      <dgm:prSet/>
      <dgm:spPr/>
      <dgm:t>
        <a:bodyPr/>
        <a:lstStyle/>
        <a:p>
          <a:pPr rtl="0"/>
          <a:r>
            <a:rPr lang="en-US" smtClean="0"/>
            <a:t>Disinfect the area before plexr Rx</a:t>
          </a:r>
          <a:endParaRPr lang="en-US"/>
        </a:p>
      </dgm:t>
    </dgm:pt>
    <dgm:pt modelId="{4C93DAB3-40B3-7C4B-9A57-0E9A15BAAD77}" type="parTrans" cxnId="{2FA14D2B-1F34-274B-83C3-32EF3F6EBAE2}">
      <dgm:prSet/>
      <dgm:spPr/>
      <dgm:t>
        <a:bodyPr/>
        <a:lstStyle/>
        <a:p>
          <a:endParaRPr lang="en-US"/>
        </a:p>
      </dgm:t>
    </dgm:pt>
    <dgm:pt modelId="{ED75F476-89F4-9043-A97D-D55128F65F24}" type="sibTrans" cxnId="{2FA14D2B-1F34-274B-83C3-32EF3F6EBAE2}">
      <dgm:prSet/>
      <dgm:spPr/>
      <dgm:t>
        <a:bodyPr/>
        <a:lstStyle/>
        <a:p>
          <a:endParaRPr lang="en-US"/>
        </a:p>
      </dgm:t>
    </dgm:pt>
    <dgm:pt modelId="{888B480D-A168-EF49-AC44-1B1B76902B4E}">
      <dgm:prSet/>
      <dgm:spPr/>
      <dgm:t>
        <a:bodyPr/>
        <a:lstStyle/>
        <a:p>
          <a:pPr rtl="0"/>
          <a:r>
            <a:rPr lang="en-US" smtClean="0"/>
            <a:t>Most patient feel some pain and heat at the end of Rx</a:t>
          </a:r>
          <a:endParaRPr lang="en-US"/>
        </a:p>
      </dgm:t>
    </dgm:pt>
    <dgm:pt modelId="{4523DA7B-AF05-AD4C-98FA-4AB9088799BE}" type="parTrans" cxnId="{B0A16CBF-47BF-EE4F-9F85-DF3158CC40AC}">
      <dgm:prSet/>
      <dgm:spPr/>
      <dgm:t>
        <a:bodyPr/>
        <a:lstStyle/>
        <a:p>
          <a:endParaRPr lang="en-US"/>
        </a:p>
      </dgm:t>
    </dgm:pt>
    <dgm:pt modelId="{95293FF4-E16A-924E-BD62-69A196047B35}" type="sibTrans" cxnId="{B0A16CBF-47BF-EE4F-9F85-DF3158CC40AC}">
      <dgm:prSet/>
      <dgm:spPr/>
      <dgm:t>
        <a:bodyPr/>
        <a:lstStyle/>
        <a:p>
          <a:endParaRPr lang="en-US"/>
        </a:p>
      </dgm:t>
    </dgm:pt>
    <dgm:pt modelId="{29CEE924-F712-0648-8F8F-F11FA7C16CC4}">
      <dgm:prSet/>
      <dgm:spPr/>
      <dgm:t>
        <a:bodyPr/>
        <a:lstStyle/>
        <a:p>
          <a:pPr rtl="0"/>
          <a:r>
            <a:rPr lang="en-US" smtClean="0"/>
            <a:t>There will be some black or brown area following Rx</a:t>
          </a:r>
          <a:endParaRPr lang="en-US"/>
        </a:p>
      </dgm:t>
    </dgm:pt>
    <dgm:pt modelId="{B9D7B5F3-3E2B-2B40-8029-287B5CB0C2CE}" type="parTrans" cxnId="{2AA63FB7-D2A8-6941-90BB-F03D2CC7EEE9}">
      <dgm:prSet/>
      <dgm:spPr/>
      <dgm:t>
        <a:bodyPr/>
        <a:lstStyle/>
        <a:p>
          <a:endParaRPr lang="en-US"/>
        </a:p>
      </dgm:t>
    </dgm:pt>
    <dgm:pt modelId="{04460FA1-BE56-1049-834C-14495E4399E3}" type="sibTrans" cxnId="{2AA63FB7-D2A8-6941-90BB-F03D2CC7EEE9}">
      <dgm:prSet/>
      <dgm:spPr/>
      <dgm:t>
        <a:bodyPr/>
        <a:lstStyle/>
        <a:p>
          <a:endParaRPr lang="en-US"/>
        </a:p>
      </dgm:t>
    </dgm:pt>
    <dgm:pt modelId="{464D93DC-5FDE-D041-A5BA-E1F9E6AA07C6}">
      <dgm:prSet/>
      <dgm:spPr/>
      <dgm:t>
        <a:bodyPr/>
        <a:lstStyle/>
        <a:p>
          <a:pPr rtl="0"/>
          <a:r>
            <a:rPr lang="en-US" smtClean="0"/>
            <a:t>Some inflammation may follow Rx which may need anti-inflammatory tablets it last 48-72 hr</a:t>
          </a:r>
          <a:endParaRPr lang="en-US"/>
        </a:p>
      </dgm:t>
    </dgm:pt>
    <dgm:pt modelId="{20C793D3-3E1C-F44B-B749-0A3DA10EE363}" type="parTrans" cxnId="{A348DDB5-5F2B-924F-A3E8-EF754E049E09}">
      <dgm:prSet/>
      <dgm:spPr/>
      <dgm:t>
        <a:bodyPr/>
        <a:lstStyle/>
        <a:p>
          <a:endParaRPr lang="en-US"/>
        </a:p>
      </dgm:t>
    </dgm:pt>
    <dgm:pt modelId="{632E316A-BCE4-F545-B9EE-87BC41A77FFE}" type="sibTrans" cxnId="{A348DDB5-5F2B-924F-A3E8-EF754E049E09}">
      <dgm:prSet/>
      <dgm:spPr/>
      <dgm:t>
        <a:bodyPr/>
        <a:lstStyle/>
        <a:p>
          <a:endParaRPr lang="en-US"/>
        </a:p>
      </dgm:t>
    </dgm:pt>
    <dgm:pt modelId="{E0593B65-1F36-EC4F-BB85-CD554E376B46}">
      <dgm:prSet/>
      <dgm:spPr/>
      <dgm:t>
        <a:bodyPr/>
        <a:lstStyle/>
        <a:p>
          <a:pPr rtl="0"/>
          <a:r>
            <a:rPr lang="en-US" smtClean="0"/>
            <a:t>Carbone crust may take  4-10 days to disappear so do not rub or rub area it may cause hypo or hyper pigmentation</a:t>
          </a:r>
          <a:endParaRPr lang="en-US"/>
        </a:p>
      </dgm:t>
    </dgm:pt>
    <dgm:pt modelId="{F5F2AD1A-6539-3F46-B398-D115B750A169}" type="parTrans" cxnId="{938642AA-E0D3-7F49-A163-38F8AE86A17A}">
      <dgm:prSet/>
      <dgm:spPr/>
      <dgm:t>
        <a:bodyPr/>
        <a:lstStyle/>
        <a:p>
          <a:endParaRPr lang="en-US"/>
        </a:p>
      </dgm:t>
    </dgm:pt>
    <dgm:pt modelId="{C52D1D28-AA24-FF46-AB93-B2CD2261D78C}" type="sibTrans" cxnId="{938642AA-E0D3-7F49-A163-38F8AE86A17A}">
      <dgm:prSet/>
      <dgm:spPr/>
      <dgm:t>
        <a:bodyPr/>
        <a:lstStyle/>
        <a:p>
          <a:endParaRPr lang="en-US"/>
        </a:p>
      </dgm:t>
    </dgm:pt>
    <dgm:pt modelId="{22D17D2A-E82B-F640-B301-31B5C7F56692}" type="pres">
      <dgm:prSet presAssocID="{66BB5D4E-AAC6-9343-854F-1AC9B14882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10E74A-215C-BD40-9831-9D7B43451A05}" type="pres">
      <dgm:prSet presAssocID="{71217BE0-C802-144B-B7A5-4E8B77FFD82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53F03B-1202-3341-8AB4-6FE1A3F72DA0}" type="pres">
      <dgm:prSet presAssocID="{F435B39C-5C27-9245-8FED-E0D8F858B87E}" presName="spacer" presStyleCnt="0"/>
      <dgm:spPr/>
    </dgm:pt>
    <dgm:pt modelId="{A59B931E-6179-B549-89E3-2B4D20ECACEA}" type="pres">
      <dgm:prSet presAssocID="{6ECF559D-E23D-0E4F-9D2E-7CAAD727AD7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D3940E-62EB-2B4F-8C9B-67D2E6462CEB}" type="pres">
      <dgm:prSet presAssocID="{ED75F476-89F4-9043-A97D-D55128F65F24}" presName="spacer" presStyleCnt="0"/>
      <dgm:spPr/>
    </dgm:pt>
    <dgm:pt modelId="{B1F0DB14-F4B2-084F-A456-084FF0F1F69F}" type="pres">
      <dgm:prSet presAssocID="{888B480D-A168-EF49-AC44-1B1B76902B4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1E40D-DFED-EA47-8714-B6710C141654}" type="pres">
      <dgm:prSet presAssocID="{95293FF4-E16A-924E-BD62-69A196047B35}" presName="spacer" presStyleCnt="0"/>
      <dgm:spPr/>
    </dgm:pt>
    <dgm:pt modelId="{DE8D4984-EB00-0E40-81D7-6CE4E3534E08}" type="pres">
      <dgm:prSet presAssocID="{29CEE924-F712-0648-8F8F-F11FA7C16CC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1F4C01-E4F3-574F-BC8B-687DFF34D4DC}" type="pres">
      <dgm:prSet presAssocID="{04460FA1-BE56-1049-834C-14495E4399E3}" presName="spacer" presStyleCnt="0"/>
      <dgm:spPr/>
    </dgm:pt>
    <dgm:pt modelId="{869E1360-DF91-084D-8B1F-7D466F929893}" type="pres">
      <dgm:prSet presAssocID="{464D93DC-5FDE-D041-A5BA-E1F9E6AA07C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530B5A-164A-FE48-86CE-A0B4C2AD35BF}" type="pres">
      <dgm:prSet presAssocID="{632E316A-BCE4-F545-B9EE-87BC41A77FFE}" presName="spacer" presStyleCnt="0"/>
      <dgm:spPr/>
    </dgm:pt>
    <dgm:pt modelId="{4C6CDC5B-1D9D-0045-9AEF-E156C2CF3D02}" type="pres">
      <dgm:prSet presAssocID="{E0593B65-1F36-EC4F-BB85-CD554E376B4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8642AA-E0D3-7F49-A163-38F8AE86A17A}" srcId="{66BB5D4E-AAC6-9343-854F-1AC9B1488288}" destId="{E0593B65-1F36-EC4F-BB85-CD554E376B46}" srcOrd="5" destOrd="0" parTransId="{F5F2AD1A-6539-3F46-B398-D115B750A169}" sibTransId="{C52D1D28-AA24-FF46-AB93-B2CD2261D78C}"/>
    <dgm:cxn modelId="{841AE4D2-7D2C-F148-A9BC-1163D0E7119D}" type="presOf" srcId="{E0593B65-1F36-EC4F-BB85-CD554E376B46}" destId="{4C6CDC5B-1D9D-0045-9AEF-E156C2CF3D02}" srcOrd="0" destOrd="0" presId="urn:microsoft.com/office/officeart/2005/8/layout/vList2"/>
    <dgm:cxn modelId="{0A0251F6-ED84-5C45-B595-40792E9CA64C}" srcId="{66BB5D4E-AAC6-9343-854F-1AC9B1488288}" destId="{71217BE0-C802-144B-B7A5-4E8B77FFD82B}" srcOrd="0" destOrd="0" parTransId="{3BBA6B0B-7870-0E4D-93DE-E3A9AF63D750}" sibTransId="{F435B39C-5C27-9245-8FED-E0D8F858B87E}"/>
    <dgm:cxn modelId="{A348DDB5-5F2B-924F-A3E8-EF754E049E09}" srcId="{66BB5D4E-AAC6-9343-854F-1AC9B1488288}" destId="{464D93DC-5FDE-D041-A5BA-E1F9E6AA07C6}" srcOrd="4" destOrd="0" parTransId="{20C793D3-3E1C-F44B-B749-0A3DA10EE363}" sibTransId="{632E316A-BCE4-F545-B9EE-87BC41A77FFE}"/>
    <dgm:cxn modelId="{CFC268F8-6AEF-E04E-8921-7D33D5C6EE3E}" type="presOf" srcId="{464D93DC-5FDE-D041-A5BA-E1F9E6AA07C6}" destId="{869E1360-DF91-084D-8B1F-7D466F929893}" srcOrd="0" destOrd="0" presId="urn:microsoft.com/office/officeart/2005/8/layout/vList2"/>
    <dgm:cxn modelId="{B0A16CBF-47BF-EE4F-9F85-DF3158CC40AC}" srcId="{66BB5D4E-AAC6-9343-854F-1AC9B1488288}" destId="{888B480D-A168-EF49-AC44-1B1B76902B4E}" srcOrd="2" destOrd="0" parTransId="{4523DA7B-AF05-AD4C-98FA-4AB9088799BE}" sibTransId="{95293FF4-E16A-924E-BD62-69A196047B35}"/>
    <dgm:cxn modelId="{2FA14D2B-1F34-274B-83C3-32EF3F6EBAE2}" srcId="{66BB5D4E-AAC6-9343-854F-1AC9B1488288}" destId="{6ECF559D-E23D-0E4F-9D2E-7CAAD727AD7C}" srcOrd="1" destOrd="0" parTransId="{4C93DAB3-40B3-7C4B-9A57-0E9A15BAAD77}" sibTransId="{ED75F476-89F4-9043-A97D-D55128F65F24}"/>
    <dgm:cxn modelId="{4C094560-D431-0C44-BD1C-1BBFC1ED12ED}" type="presOf" srcId="{66BB5D4E-AAC6-9343-854F-1AC9B1488288}" destId="{22D17D2A-E82B-F640-B301-31B5C7F56692}" srcOrd="0" destOrd="0" presId="urn:microsoft.com/office/officeart/2005/8/layout/vList2"/>
    <dgm:cxn modelId="{1D8D1658-7D8C-444B-9B69-D55450FB2ECF}" type="presOf" srcId="{888B480D-A168-EF49-AC44-1B1B76902B4E}" destId="{B1F0DB14-F4B2-084F-A456-084FF0F1F69F}" srcOrd="0" destOrd="0" presId="urn:microsoft.com/office/officeart/2005/8/layout/vList2"/>
    <dgm:cxn modelId="{02F03893-7048-234F-8597-C1E99A4F7656}" type="presOf" srcId="{71217BE0-C802-144B-B7A5-4E8B77FFD82B}" destId="{D010E74A-215C-BD40-9831-9D7B43451A05}" srcOrd="0" destOrd="0" presId="urn:microsoft.com/office/officeart/2005/8/layout/vList2"/>
    <dgm:cxn modelId="{8A82280E-2D5C-4749-B689-02694DDF8C9A}" type="presOf" srcId="{6ECF559D-E23D-0E4F-9D2E-7CAAD727AD7C}" destId="{A59B931E-6179-B549-89E3-2B4D20ECACEA}" srcOrd="0" destOrd="0" presId="urn:microsoft.com/office/officeart/2005/8/layout/vList2"/>
    <dgm:cxn modelId="{4681BFA6-3356-0746-B214-DAD32E8875F5}" type="presOf" srcId="{29CEE924-F712-0648-8F8F-F11FA7C16CC4}" destId="{DE8D4984-EB00-0E40-81D7-6CE4E3534E08}" srcOrd="0" destOrd="0" presId="urn:microsoft.com/office/officeart/2005/8/layout/vList2"/>
    <dgm:cxn modelId="{2AA63FB7-D2A8-6941-90BB-F03D2CC7EEE9}" srcId="{66BB5D4E-AAC6-9343-854F-1AC9B1488288}" destId="{29CEE924-F712-0648-8F8F-F11FA7C16CC4}" srcOrd="3" destOrd="0" parTransId="{B9D7B5F3-3E2B-2B40-8029-287B5CB0C2CE}" sibTransId="{04460FA1-BE56-1049-834C-14495E4399E3}"/>
    <dgm:cxn modelId="{7C4A24FF-E587-B342-847A-B174D452261C}" type="presParOf" srcId="{22D17D2A-E82B-F640-B301-31B5C7F56692}" destId="{D010E74A-215C-BD40-9831-9D7B43451A05}" srcOrd="0" destOrd="0" presId="urn:microsoft.com/office/officeart/2005/8/layout/vList2"/>
    <dgm:cxn modelId="{77F2B324-A1B0-7A49-B063-60AFE24FAFE5}" type="presParOf" srcId="{22D17D2A-E82B-F640-B301-31B5C7F56692}" destId="{9B53F03B-1202-3341-8AB4-6FE1A3F72DA0}" srcOrd="1" destOrd="0" presId="urn:microsoft.com/office/officeart/2005/8/layout/vList2"/>
    <dgm:cxn modelId="{C954565E-2015-3447-AC5E-1DABCBE9C4AF}" type="presParOf" srcId="{22D17D2A-E82B-F640-B301-31B5C7F56692}" destId="{A59B931E-6179-B549-89E3-2B4D20ECACEA}" srcOrd="2" destOrd="0" presId="urn:microsoft.com/office/officeart/2005/8/layout/vList2"/>
    <dgm:cxn modelId="{570914C5-A33E-FD47-86CF-233DF75D4F24}" type="presParOf" srcId="{22D17D2A-E82B-F640-B301-31B5C7F56692}" destId="{4DD3940E-62EB-2B4F-8C9B-67D2E6462CEB}" srcOrd="3" destOrd="0" presId="urn:microsoft.com/office/officeart/2005/8/layout/vList2"/>
    <dgm:cxn modelId="{418B3975-C413-2C44-8107-58B55C62BE67}" type="presParOf" srcId="{22D17D2A-E82B-F640-B301-31B5C7F56692}" destId="{B1F0DB14-F4B2-084F-A456-084FF0F1F69F}" srcOrd="4" destOrd="0" presId="urn:microsoft.com/office/officeart/2005/8/layout/vList2"/>
    <dgm:cxn modelId="{839A988F-0B13-C64D-A6DB-C80BA058771D}" type="presParOf" srcId="{22D17D2A-E82B-F640-B301-31B5C7F56692}" destId="{F271E40D-DFED-EA47-8714-B6710C141654}" srcOrd="5" destOrd="0" presId="urn:microsoft.com/office/officeart/2005/8/layout/vList2"/>
    <dgm:cxn modelId="{66D3E089-8F61-874B-99E4-655B25B7D7D7}" type="presParOf" srcId="{22D17D2A-E82B-F640-B301-31B5C7F56692}" destId="{DE8D4984-EB00-0E40-81D7-6CE4E3534E08}" srcOrd="6" destOrd="0" presId="urn:microsoft.com/office/officeart/2005/8/layout/vList2"/>
    <dgm:cxn modelId="{DA8B88E7-C29B-774B-8C3F-643E4B94F6D7}" type="presParOf" srcId="{22D17D2A-E82B-F640-B301-31B5C7F56692}" destId="{441F4C01-E4F3-574F-BC8B-687DFF34D4DC}" srcOrd="7" destOrd="0" presId="urn:microsoft.com/office/officeart/2005/8/layout/vList2"/>
    <dgm:cxn modelId="{F6DA37B3-3D34-4F4A-8A61-EAC95AF0024A}" type="presParOf" srcId="{22D17D2A-E82B-F640-B301-31B5C7F56692}" destId="{869E1360-DF91-084D-8B1F-7D466F929893}" srcOrd="8" destOrd="0" presId="urn:microsoft.com/office/officeart/2005/8/layout/vList2"/>
    <dgm:cxn modelId="{D1652F75-49E1-BE47-99DF-A6047A03588E}" type="presParOf" srcId="{22D17D2A-E82B-F640-B301-31B5C7F56692}" destId="{99530B5A-164A-FE48-86CE-A0B4C2AD35BF}" srcOrd="9" destOrd="0" presId="urn:microsoft.com/office/officeart/2005/8/layout/vList2"/>
    <dgm:cxn modelId="{95FC4DC0-F5F3-1E43-B1AF-74BF66DE3A05}" type="presParOf" srcId="{22D17D2A-E82B-F640-B301-31B5C7F56692}" destId="{4C6CDC5B-1D9D-0045-9AEF-E156C2CF3D0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6DEF6181-B280-AE40-9CF7-7F33E04E0D87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23E15DD-4308-D14E-A40B-F243699FCFDF}">
      <dgm:prSet/>
      <dgm:spPr/>
      <dgm:t>
        <a:bodyPr/>
        <a:lstStyle/>
        <a:p>
          <a:pPr rtl="0"/>
          <a:r>
            <a:rPr lang="en-US" smtClean="0"/>
            <a:t>Compatable treatments</a:t>
          </a:r>
          <a:endParaRPr lang="en-US"/>
        </a:p>
      </dgm:t>
    </dgm:pt>
    <dgm:pt modelId="{A9E9B41F-44EE-C642-AA62-6A5F049877CF}" type="parTrans" cxnId="{D018D0CD-60FD-B349-8920-9D33E56016AA}">
      <dgm:prSet/>
      <dgm:spPr/>
      <dgm:t>
        <a:bodyPr/>
        <a:lstStyle/>
        <a:p>
          <a:endParaRPr lang="en-US"/>
        </a:p>
      </dgm:t>
    </dgm:pt>
    <dgm:pt modelId="{A423F18E-B20A-C843-BFC8-4D30442C1275}" type="sibTrans" cxnId="{D018D0CD-60FD-B349-8920-9D33E56016AA}">
      <dgm:prSet/>
      <dgm:spPr/>
      <dgm:t>
        <a:bodyPr/>
        <a:lstStyle/>
        <a:p>
          <a:endParaRPr lang="en-US"/>
        </a:p>
      </dgm:t>
    </dgm:pt>
    <dgm:pt modelId="{329A5428-EC50-AB40-93F4-9394463CA5AE}" type="pres">
      <dgm:prSet presAssocID="{6DEF6181-B280-AE40-9CF7-7F33E04E0D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159654-78DF-2A46-A227-F57846CE74A1}" type="pres">
      <dgm:prSet presAssocID="{023E15DD-4308-D14E-A40B-F243699FCFD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80C780-9D2C-F94C-9D1A-696E6300772A}" type="presOf" srcId="{023E15DD-4308-D14E-A40B-F243699FCFDF}" destId="{95159654-78DF-2A46-A227-F57846CE74A1}" srcOrd="0" destOrd="0" presId="urn:microsoft.com/office/officeart/2005/8/layout/vList2"/>
    <dgm:cxn modelId="{FD1D80A8-9677-AA4C-A998-8FF76B5C574D}" type="presOf" srcId="{6DEF6181-B280-AE40-9CF7-7F33E04E0D87}" destId="{329A5428-EC50-AB40-93F4-9394463CA5AE}" srcOrd="0" destOrd="0" presId="urn:microsoft.com/office/officeart/2005/8/layout/vList2"/>
    <dgm:cxn modelId="{D018D0CD-60FD-B349-8920-9D33E56016AA}" srcId="{6DEF6181-B280-AE40-9CF7-7F33E04E0D87}" destId="{023E15DD-4308-D14E-A40B-F243699FCFDF}" srcOrd="0" destOrd="0" parTransId="{A9E9B41F-44EE-C642-AA62-6A5F049877CF}" sibTransId="{A423F18E-B20A-C843-BFC8-4D30442C1275}"/>
    <dgm:cxn modelId="{95F7F6F7-2C75-AF48-B7E7-6E9DC9F710EB}" type="presParOf" srcId="{329A5428-EC50-AB40-93F4-9394463CA5AE}" destId="{95159654-78DF-2A46-A227-F57846CE74A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EF2061-32F3-8E4B-97F1-79464651E091}" type="doc">
      <dgm:prSet loTypeId="urn:microsoft.com/office/officeart/2005/8/layout/vList2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27597-FD37-C04A-A046-BB74C064CB84}">
      <dgm:prSet custT="1"/>
      <dgm:spPr/>
      <dgm:t>
        <a:bodyPr/>
        <a:lstStyle/>
        <a:p>
          <a:pPr rtl="0"/>
          <a:r>
            <a:rPr lang="en-US" sz="3100" b="1" dirty="0" smtClean="0"/>
            <a:t>High power </a:t>
          </a:r>
          <a:r>
            <a:rPr lang="en-US" sz="3100" b="1" dirty="0" err="1" smtClean="0"/>
            <a:t>Plexr</a:t>
          </a:r>
          <a:r>
            <a:rPr lang="en-US" sz="3100" b="1" dirty="0" smtClean="0"/>
            <a:t>           </a:t>
          </a:r>
          <a:r>
            <a:rPr lang="en-US" sz="4000" b="1" dirty="0" smtClean="0">
              <a:solidFill>
                <a:srgbClr val="000000"/>
              </a:solidFill>
            </a:rPr>
            <a:t>      (Red) </a:t>
          </a:r>
          <a:endParaRPr lang="en-US" sz="3100" dirty="0">
            <a:solidFill>
              <a:srgbClr val="000000"/>
            </a:solidFill>
          </a:endParaRPr>
        </a:p>
      </dgm:t>
    </dgm:pt>
    <dgm:pt modelId="{AB37439A-F2A2-B549-8029-CDBE641D9461}" type="parTrans" cxnId="{2531C80B-4295-B843-A73E-1046CC6A243B}">
      <dgm:prSet/>
      <dgm:spPr/>
      <dgm:t>
        <a:bodyPr/>
        <a:lstStyle/>
        <a:p>
          <a:endParaRPr lang="en-US"/>
        </a:p>
      </dgm:t>
    </dgm:pt>
    <dgm:pt modelId="{6DD8B16B-13C1-3D44-8F24-2F1D4AE31456}" type="sibTrans" cxnId="{2531C80B-4295-B843-A73E-1046CC6A243B}">
      <dgm:prSet/>
      <dgm:spPr/>
      <dgm:t>
        <a:bodyPr/>
        <a:lstStyle/>
        <a:p>
          <a:endParaRPr lang="en-US"/>
        </a:p>
      </dgm:t>
    </dgm:pt>
    <dgm:pt modelId="{A6018819-108C-DC49-BD6E-3C1DAA9ECA1C}" type="pres">
      <dgm:prSet presAssocID="{00EF2061-32F3-8E4B-97F1-79464651E091}" presName="linear" presStyleCnt="0">
        <dgm:presLayoutVars>
          <dgm:animLvl val="lvl"/>
          <dgm:resizeHandles val="exact"/>
        </dgm:presLayoutVars>
      </dgm:prSet>
      <dgm:spPr/>
    </dgm:pt>
    <dgm:pt modelId="{C5EE353F-FC5B-D44B-9FE0-3EFF0E0744E3}" type="pres">
      <dgm:prSet presAssocID="{7BC27597-FD37-C04A-A046-BB74C064CB8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31C80B-4295-B843-A73E-1046CC6A243B}" srcId="{00EF2061-32F3-8E4B-97F1-79464651E091}" destId="{7BC27597-FD37-C04A-A046-BB74C064CB84}" srcOrd="0" destOrd="0" parTransId="{AB37439A-F2A2-B549-8029-CDBE641D9461}" sibTransId="{6DD8B16B-13C1-3D44-8F24-2F1D4AE31456}"/>
    <dgm:cxn modelId="{001A2FCE-81C0-584A-A944-931116E302B5}" type="presOf" srcId="{7BC27597-FD37-C04A-A046-BB74C064CB84}" destId="{C5EE353F-FC5B-D44B-9FE0-3EFF0E0744E3}" srcOrd="0" destOrd="0" presId="urn:microsoft.com/office/officeart/2005/8/layout/vList2"/>
    <dgm:cxn modelId="{53878EA9-D1A6-8C4E-A71E-6399F836D571}" type="presOf" srcId="{00EF2061-32F3-8E4B-97F1-79464651E091}" destId="{A6018819-108C-DC49-BD6E-3C1DAA9ECA1C}" srcOrd="0" destOrd="0" presId="urn:microsoft.com/office/officeart/2005/8/layout/vList2"/>
    <dgm:cxn modelId="{BC524D47-5220-5146-BEEF-0221F5032BCD}" type="presParOf" srcId="{A6018819-108C-DC49-BD6E-3C1DAA9ECA1C}" destId="{C5EE353F-FC5B-D44B-9FE0-3EFF0E0744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E16795A6-072F-474A-8AA6-528608BBF025}" type="doc">
      <dgm:prSet loTypeId="urn:microsoft.com/office/officeart/2005/8/layout/vList2" loCatId="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FC832747-E414-EE4D-8941-A0D0D0D2CBDC}">
      <dgm:prSet/>
      <dgm:spPr/>
      <dgm:t>
        <a:bodyPr/>
        <a:lstStyle/>
        <a:p>
          <a:pPr rtl="0"/>
          <a:r>
            <a:rPr lang="en-US" smtClean="0"/>
            <a:t>Toxins can enhance the effect of plexr by relaxing contraction</a:t>
          </a:r>
          <a:endParaRPr lang="en-US"/>
        </a:p>
      </dgm:t>
    </dgm:pt>
    <dgm:pt modelId="{8D9DE515-8BA2-064C-A009-B3001E3E324C}" type="parTrans" cxnId="{728C59B9-CC03-F442-A60B-EA00E575436B}">
      <dgm:prSet/>
      <dgm:spPr/>
      <dgm:t>
        <a:bodyPr/>
        <a:lstStyle/>
        <a:p>
          <a:endParaRPr lang="en-US"/>
        </a:p>
      </dgm:t>
    </dgm:pt>
    <dgm:pt modelId="{A06D2743-ABEE-0841-A066-BF85B0DEE0BE}" type="sibTrans" cxnId="{728C59B9-CC03-F442-A60B-EA00E575436B}">
      <dgm:prSet/>
      <dgm:spPr/>
      <dgm:t>
        <a:bodyPr/>
        <a:lstStyle/>
        <a:p>
          <a:endParaRPr lang="en-US"/>
        </a:p>
      </dgm:t>
    </dgm:pt>
    <dgm:pt modelId="{36AEF6DA-2D52-A146-A46C-3B5D0D2E7643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dirty="0" smtClean="0"/>
            <a:t>Dermal filler can help to fill area and disappear wrinkles</a:t>
          </a:r>
          <a:endParaRPr lang="en-US" dirty="0"/>
        </a:p>
      </dgm:t>
    </dgm:pt>
    <dgm:pt modelId="{D51FD6DE-F7E6-F548-B263-FEA509501572}" type="parTrans" cxnId="{BB9EBC73-1950-3D4E-8B43-A30B645692E8}">
      <dgm:prSet/>
      <dgm:spPr/>
      <dgm:t>
        <a:bodyPr/>
        <a:lstStyle/>
        <a:p>
          <a:endParaRPr lang="en-US"/>
        </a:p>
      </dgm:t>
    </dgm:pt>
    <dgm:pt modelId="{94BD9A2E-2D52-4449-A57A-460E310AF4FE}" type="sibTrans" cxnId="{BB9EBC73-1950-3D4E-8B43-A30B645692E8}">
      <dgm:prSet/>
      <dgm:spPr/>
      <dgm:t>
        <a:bodyPr/>
        <a:lstStyle/>
        <a:p>
          <a:endParaRPr lang="en-US"/>
        </a:p>
      </dgm:t>
    </dgm:pt>
    <dgm:pt modelId="{293EB158-1353-544B-8DEB-E6918BFEF7A3}" type="pres">
      <dgm:prSet presAssocID="{E16795A6-072F-474A-8AA6-528608BBF0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1AB419-70CB-EF4D-98B3-E7E25877ECD7}" type="pres">
      <dgm:prSet presAssocID="{FC832747-E414-EE4D-8941-A0D0D0D2CBD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2DD28-364B-F54D-82B4-EBC91CAEADC8}" type="pres">
      <dgm:prSet presAssocID="{A06D2743-ABEE-0841-A066-BF85B0DEE0BE}" presName="spacer" presStyleCnt="0"/>
      <dgm:spPr/>
    </dgm:pt>
    <dgm:pt modelId="{6CF105D3-0AFA-8A43-BCFD-98E21E4AAE3B}" type="pres">
      <dgm:prSet presAssocID="{36AEF6DA-2D52-A146-A46C-3B5D0D2E7643}" presName="parentText" presStyleLbl="node1" presStyleIdx="1" presStyleCnt="2" custLinFactNeighborX="13785" custLinFactNeighborY="-753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9E5CAD-5747-D94A-B712-ECA61D54B4D1}" type="presOf" srcId="{36AEF6DA-2D52-A146-A46C-3B5D0D2E7643}" destId="{6CF105D3-0AFA-8A43-BCFD-98E21E4AAE3B}" srcOrd="0" destOrd="0" presId="urn:microsoft.com/office/officeart/2005/8/layout/vList2"/>
    <dgm:cxn modelId="{1B6BB51F-F714-6346-9021-6BFB58F3CF47}" type="presOf" srcId="{FC832747-E414-EE4D-8941-A0D0D0D2CBDC}" destId="{301AB419-70CB-EF4D-98B3-E7E25877ECD7}" srcOrd="0" destOrd="0" presId="urn:microsoft.com/office/officeart/2005/8/layout/vList2"/>
    <dgm:cxn modelId="{ED23D019-18F0-304A-B5BA-EAF64FC66E75}" type="presOf" srcId="{E16795A6-072F-474A-8AA6-528608BBF025}" destId="{293EB158-1353-544B-8DEB-E6918BFEF7A3}" srcOrd="0" destOrd="0" presId="urn:microsoft.com/office/officeart/2005/8/layout/vList2"/>
    <dgm:cxn modelId="{728C59B9-CC03-F442-A60B-EA00E575436B}" srcId="{E16795A6-072F-474A-8AA6-528608BBF025}" destId="{FC832747-E414-EE4D-8941-A0D0D0D2CBDC}" srcOrd="0" destOrd="0" parTransId="{8D9DE515-8BA2-064C-A009-B3001E3E324C}" sibTransId="{A06D2743-ABEE-0841-A066-BF85B0DEE0BE}"/>
    <dgm:cxn modelId="{BB9EBC73-1950-3D4E-8B43-A30B645692E8}" srcId="{E16795A6-072F-474A-8AA6-528608BBF025}" destId="{36AEF6DA-2D52-A146-A46C-3B5D0D2E7643}" srcOrd="1" destOrd="0" parTransId="{D51FD6DE-F7E6-F548-B263-FEA509501572}" sibTransId="{94BD9A2E-2D52-4449-A57A-460E310AF4FE}"/>
    <dgm:cxn modelId="{87F304F6-7341-E146-8561-07CE3C9496CC}" type="presParOf" srcId="{293EB158-1353-544B-8DEB-E6918BFEF7A3}" destId="{301AB419-70CB-EF4D-98B3-E7E25877ECD7}" srcOrd="0" destOrd="0" presId="urn:microsoft.com/office/officeart/2005/8/layout/vList2"/>
    <dgm:cxn modelId="{70962B37-810B-0043-ACF2-7C65E48ACD93}" type="presParOf" srcId="{293EB158-1353-544B-8DEB-E6918BFEF7A3}" destId="{BC42DD28-364B-F54D-82B4-EBC91CAEADC8}" srcOrd="1" destOrd="0" presId="urn:microsoft.com/office/officeart/2005/8/layout/vList2"/>
    <dgm:cxn modelId="{AFCDA37D-AFB4-FB43-B08A-3F2F79883366}" type="presParOf" srcId="{293EB158-1353-544B-8DEB-E6918BFEF7A3}" destId="{6CF105D3-0AFA-8A43-BCFD-98E21E4AAE3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418E1E5A-34EA-6548-85C4-C6DFDE61ED24}" type="doc">
      <dgm:prSet loTypeId="urn:microsoft.com/office/officeart/2005/8/layout/vList2" loCatId="" qsTypeId="urn:microsoft.com/office/officeart/2005/8/quickstyle/3D3" qsCatId="3D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46F4A2D1-010A-E048-8DFB-3BD9CB026486}">
      <dgm:prSet/>
      <dgm:spPr/>
      <dgm:t>
        <a:bodyPr/>
        <a:lstStyle/>
        <a:p>
          <a:pPr rtl="0"/>
          <a:r>
            <a:rPr lang="en-US" smtClean="0"/>
            <a:t>Temporary side effects</a:t>
          </a:r>
          <a:endParaRPr lang="en-US"/>
        </a:p>
      </dgm:t>
    </dgm:pt>
    <dgm:pt modelId="{33DA5A16-456D-794D-B6F6-877A3B669461}" type="parTrans" cxnId="{766C6B7C-0060-BF40-8DD8-4B0F785ED9AE}">
      <dgm:prSet/>
      <dgm:spPr/>
      <dgm:t>
        <a:bodyPr/>
        <a:lstStyle/>
        <a:p>
          <a:endParaRPr lang="en-US"/>
        </a:p>
      </dgm:t>
    </dgm:pt>
    <dgm:pt modelId="{E2C7EBEB-5948-354E-B2C9-10603ABB5A1E}" type="sibTrans" cxnId="{766C6B7C-0060-BF40-8DD8-4B0F785ED9AE}">
      <dgm:prSet/>
      <dgm:spPr/>
      <dgm:t>
        <a:bodyPr/>
        <a:lstStyle/>
        <a:p>
          <a:endParaRPr lang="en-US"/>
        </a:p>
      </dgm:t>
    </dgm:pt>
    <dgm:pt modelId="{5E67CBDC-A2B1-6A4D-8829-122DC96D2012}" type="pres">
      <dgm:prSet presAssocID="{418E1E5A-34EA-6548-85C4-C6DFDE61ED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9C2C08-D2E5-2542-BC5C-58B7E0823C1C}" type="pres">
      <dgm:prSet presAssocID="{46F4A2D1-010A-E048-8DFB-3BD9CB02648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6C6B7C-0060-BF40-8DD8-4B0F785ED9AE}" srcId="{418E1E5A-34EA-6548-85C4-C6DFDE61ED24}" destId="{46F4A2D1-010A-E048-8DFB-3BD9CB026486}" srcOrd="0" destOrd="0" parTransId="{33DA5A16-456D-794D-B6F6-877A3B669461}" sibTransId="{E2C7EBEB-5948-354E-B2C9-10603ABB5A1E}"/>
    <dgm:cxn modelId="{41FF8080-8055-D94F-9CBB-CD0EDA4EA7BD}" type="presOf" srcId="{418E1E5A-34EA-6548-85C4-C6DFDE61ED24}" destId="{5E67CBDC-A2B1-6A4D-8829-122DC96D2012}" srcOrd="0" destOrd="0" presId="urn:microsoft.com/office/officeart/2005/8/layout/vList2"/>
    <dgm:cxn modelId="{F52DE25F-C0AB-AE46-85EB-0E01A7303D9D}" type="presOf" srcId="{46F4A2D1-010A-E048-8DFB-3BD9CB026486}" destId="{C09C2C08-D2E5-2542-BC5C-58B7E0823C1C}" srcOrd="0" destOrd="0" presId="urn:microsoft.com/office/officeart/2005/8/layout/vList2"/>
    <dgm:cxn modelId="{C1F32B9D-76AE-E34F-BAE3-97394DAD5EC8}" type="presParOf" srcId="{5E67CBDC-A2B1-6A4D-8829-122DC96D2012}" destId="{C09C2C08-D2E5-2542-BC5C-58B7E0823C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F603DA1-EE6F-994F-BAB8-24366BEF3D69}" type="doc">
      <dgm:prSet loTypeId="urn:microsoft.com/office/officeart/2005/8/layout/vList2" loCatId="" qsTypeId="urn:microsoft.com/office/officeart/2005/8/quickstyle/3D2" qsCatId="3D" csTypeId="urn:microsoft.com/office/officeart/2005/8/colors/accent1_5" csCatId="accent1"/>
      <dgm:spPr/>
      <dgm:t>
        <a:bodyPr/>
        <a:lstStyle/>
        <a:p>
          <a:endParaRPr lang="en-US"/>
        </a:p>
      </dgm:t>
    </dgm:pt>
    <dgm:pt modelId="{59CF9289-BD85-934F-B497-F5DE67C95E82}">
      <dgm:prSet/>
      <dgm:spPr/>
      <dgm:t>
        <a:bodyPr/>
        <a:lstStyle/>
        <a:p>
          <a:pPr rtl="0"/>
          <a:r>
            <a:rPr lang="en-US" smtClean="0"/>
            <a:t>Swelling for 24-72 hrs post Rx</a:t>
          </a:r>
          <a:endParaRPr lang="en-US"/>
        </a:p>
      </dgm:t>
    </dgm:pt>
    <dgm:pt modelId="{4D97589C-A303-8D48-87A6-1CD102652F49}" type="parTrans" cxnId="{2B6A7372-632D-E244-9151-D28C5122EF6C}">
      <dgm:prSet/>
      <dgm:spPr/>
      <dgm:t>
        <a:bodyPr/>
        <a:lstStyle/>
        <a:p>
          <a:endParaRPr lang="en-US"/>
        </a:p>
      </dgm:t>
    </dgm:pt>
    <dgm:pt modelId="{E83318CE-ECA7-924C-9FC3-2CD8B490985C}" type="sibTrans" cxnId="{2B6A7372-632D-E244-9151-D28C5122EF6C}">
      <dgm:prSet/>
      <dgm:spPr/>
      <dgm:t>
        <a:bodyPr/>
        <a:lstStyle/>
        <a:p>
          <a:endParaRPr lang="en-US"/>
        </a:p>
      </dgm:t>
    </dgm:pt>
    <dgm:pt modelId="{C443AC77-2AEA-5349-99F0-FAADBD825888}">
      <dgm:prSet/>
      <dgm:spPr/>
      <dgm:t>
        <a:bodyPr/>
        <a:lstStyle/>
        <a:p>
          <a:pPr rtl="0"/>
          <a:r>
            <a:rPr lang="en-US" smtClean="0"/>
            <a:t>Carbone crust(gray , brown ) scales generally last 1 wk</a:t>
          </a:r>
          <a:endParaRPr lang="en-US"/>
        </a:p>
      </dgm:t>
    </dgm:pt>
    <dgm:pt modelId="{6964E6C3-45EE-884C-A740-AFE5B020911E}" type="parTrans" cxnId="{F25B34A8-89F8-434E-A4C4-8D5FE34DF2C2}">
      <dgm:prSet/>
      <dgm:spPr/>
      <dgm:t>
        <a:bodyPr/>
        <a:lstStyle/>
        <a:p>
          <a:endParaRPr lang="en-US"/>
        </a:p>
      </dgm:t>
    </dgm:pt>
    <dgm:pt modelId="{C6B94F29-4B36-5143-870C-BD6D42182BC8}" type="sibTrans" cxnId="{F25B34A8-89F8-434E-A4C4-8D5FE34DF2C2}">
      <dgm:prSet/>
      <dgm:spPr/>
      <dgm:t>
        <a:bodyPr/>
        <a:lstStyle/>
        <a:p>
          <a:endParaRPr lang="en-US"/>
        </a:p>
      </dgm:t>
    </dgm:pt>
    <dgm:pt modelId="{5501A152-6F61-4545-BDC4-338156FE9ED7}" type="pres">
      <dgm:prSet presAssocID="{FF603DA1-EE6F-994F-BAB8-24366BEF3D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558249-8975-3448-928C-8A1F9AFA5C26}" type="pres">
      <dgm:prSet presAssocID="{59CF9289-BD85-934F-B497-F5DE67C95E8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D6A44A-EA07-3C43-B83C-515F8B09DC4A}" type="pres">
      <dgm:prSet presAssocID="{E83318CE-ECA7-924C-9FC3-2CD8B490985C}" presName="spacer" presStyleCnt="0"/>
      <dgm:spPr/>
    </dgm:pt>
    <dgm:pt modelId="{4F08E807-E01C-304D-9FD5-0028285B4898}" type="pres">
      <dgm:prSet presAssocID="{C443AC77-2AEA-5349-99F0-FAADBD8258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70513B-0AFC-4041-A8F6-635C6D3C2DE5}" type="presOf" srcId="{C443AC77-2AEA-5349-99F0-FAADBD825888}" destId="{4F08E807-E01C-304D-9FD5-0028285B4898}" srcOrd="0" destOrd="0" presId="urn:microsoft.com/office/officeart/2005/8/layout/vList2"/>
    <dgm:cxn modelId="{F25B34A8-89F8-434E-A4C4-8D5FE34DF2C2}" srcId="{FF603DA1-EE6F-994F-BAB8-24366BEF3D69}" destId="{C443AC77-2AEA-5349-99F0-FAADBD825888}" srcOrd="1" destOrd="0" parTransId="{6964E6C3-45EE-884C-A740-AFE5B020911E}" sibTransId="{C6B94F29-4B36-5143-870C-BD6D42182BC8}"/>
    <dgm:cxn modelId="{2B6A7372-632D-E244-9151-D28C5122EF6C}" srcId="{FF603DA1-EE6F-994F-BAB8-24366BEF3D69}" destId="{59CF9289-BD85-934F-B497-F5DE67C95E82}" srcOrd="0" destOrd="0" parTransId="{4D97589C-A303-8D48-87A6-1CD102652F49}" sibTransId="{E83318CE-ECA7-924C-9FC3-2CD8B490985C}"/>
    <dgm:cxn modelId="{BE73756D-C7C5-5B4E-9175-52EAB95D634B}" type="presOf" srcId="{FF603DA1-EE6F-994F-BAB8-24366BEF3D69}" destId="{5501A152-6F61-4545-BDC4-338156FE9ED7}" srcOrd="0" destOrd="0" presId="urn:microsoft.com/office/officeart/2005/8/layout/vList2"/>
    <dgm:cxn modelId="{B7545459-9CB1-B847-A900-93FC04727653}" type="presOf" srcId="{59CF9289-BD85-934F-B497-F5DE67C95E82}" destId="{89558249-8975-3448-928C-8A1F9AFA5C26}" srcOrd="0" destOrd="0" presId="urn:microsoft.com/office/officeart/2005/8/layout/vList2"/>
    <dgm:cxn modelId="{D1B0FCFB-622A-6748-9B4C-4C93097BEAFF}" type="presParOf" srcId="{5501A152-6F61-4545-BDC4-338156FE9ED7}" destId="{89558249-8975-3448-928C-8A1F9AFA5C26}" srcOrd="0" destOrd="0" presId="urn:microsoft.com/office/officeart/2005/8/layout/vList2"/>
    <dgm:cxn modelId="{A528F824-7785-0045-8864-ADA8F969A1F0}" type="presParOf" srcId="{5501A152-6F61-4545-BDC4-338156FE9ED7}" destId="{9AD6A44A-EA07-3C43-B83C-515F8B09DC4A}" srcOrd="1" destOrd="0" presId="urn:microsoft.com/office/officeart/2005/8/layout/vList2"/>
    <dgm:cxn modelId="{21FBFF04-5004-E842-8B35-A4A6637F0026}" type="presParOf" srcId="{5501A152-6F61-4545-BDC4-338156FE9ED7}" destId="{4F08E807-E01C-304D-9FD5-0028285B489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CACB0DD7-8008-E146-852A-E6B17B81872A}" type="doc">
      <dgm:prSet loTypeId="urn:microsoft.com/office/officeart/2005/8/layout/vList2" loCatId="" qsTypeId="urn:microsoft.com/office/officeart/2005/8/quickstyle/3D3" qsCatId="3D" csTypeId="urn:microsoft.com/office/officeart/2005/8/colors/accent1_4" csCatId="accent1"/>
      <dgm:spPr/>
      <dgm:t>
        <a:bodyPr/>
        <a:lstStyle/>
        <a:p>
          <a:endParaRPr lang="en-US"/>
        </a:p>
      </dgm:t>
    </dgm:pt>
    <dgm:pt modelId="{2A9033BB-F62B-BA4D-852F-C6DD6D803B51}">
      <dgm:prSet/>
      <dgm:spPr/>
      <dgm:t>
        <a:bodyPr/>
        <a:lstStyle/>
        <a:p>
          <a:pPr rtl="0"/>
          <a:r>
            <a:rPr lang="en-US" smtClean="0"/>
            <a:t>contraindication</a:t>
          </a:r>
          <a:endParaRPr lang="en-US"/>
        </a:p>
      </dgm:t>
    </dgm:pt>
    <dgm:pt modelId="{8AFF926A-9D1F-EE4F-87AB-881B8DF3B9C7}" type="parTrans" cxnId="{8E10D889-0111-CA4E-97EE-DD310C25F9ED}">
      <dgm:prSet/>
      <dgm:spPr/>
      <dgm:t>
        <a:bodyPr/>
        <a:lstStyle/>
        <a:p>
          <a:endParaRPr lang="en-US"/>
        </a:p>
      </dgm:t>
    </dgm:pt>
    <dgm:pt modelId="{6341460B-ADF6-8E49-B502-175D1409B48A}" type="sibTrans" cxnId="{8E10D889-0111-CA4E-97EE-DD310C25F9ED}">
      <dgm:prSet/>
      <dgm:spPr/>
      <dgm:t>
        <a:bodyPr/>
        <a:lstStyle/>
        <a:p>
          <a:endParaRPr lang="en-US"/>
        </a:p>
      </dgm:t>
    </dgm:pt>
    <dgm:pt modelId="{8B5FAA8A-ECB8-7848-A0AD-B28738B26077}" type="pres">
      <dgm:prSet presAssocID="{CACB0DD7-8008-E146-852A-E6B17B8187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A28B60-4FB2-2B4D-A5E6-5F49F6C0D8FA}" type="pres">
      <dgm:prSet presAssocID="{2A9033BB-F62B-BA4D-852F-C6DD6D803B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FB0F2F-94F5-A64E-B044-0536165E655E}" type="presOf" srcId="{CACB0DD7-8008-E146-852A-E6B17B81872A}" destId="{8B5FAA8A-ECB8-7848-A0AD-B28738B26077}" srcOrd="0" destOrd="0" presId="urn:microsoft.com/office/officeart/2005/8/layout/vList2"/>
    <dgm:cxn modelId="{C259DEF2-742C-5F44-BA1D-97EA6F75F0A5}" type="presOf" srcId="{2A9033BB-F62B-BA4D-852F-C6DD6D803B51}" destId="{5AA28B60-4FB2-2B4D-A5E6-5F49F6C0D8FA}" srcOrd="0" destOrd="0" presId="urn:microsoft.com/office/officeart/2005/8/layout/vList2"/>
    <dgm:cxn modelId="{8E10D889-0111-CA4E-97EE-DD310C25F9ED}" srcId="{CACB0DD7-8008-E146-852A-E6B17B81872A}" destId="{2A9033BB-F62B-BA4D-852F-C6DD6D803B51}" srcOrd="0" destOrd="0" parTransId="{8AFF926A-9D1F-EE4F-87AB-881B8DF3B9C7}" sibTransId="{6341460B-ADF6-8E49-B502-175D1409B48A}"/>
    <dgm:cxn modelId="{52BEA653-F0DF-8A44-BF0F-F619B03262BE}" type="presParOf" srcId="{8B5FAA8A-ECB8-7848-A0AD-B28738B26077}" destId="{5AA28B60-4FB2-2B4D-A5E6-5F49F6C0D8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77A2D0F7-116C-034A-AEF0-76FC83BBD991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DB23487-EBDD-754B-8D9A-A2AB3A7205EC}">
      <dgm:prSet/>
      <dgm:spPr/>
      <dgm:t>
        <a:bodyPr/>
        <a:lstStyle/>
        <a:p>
          <a:pPr rtl="0"/>
          <a:r>
            <a:rPr lang="en-US" smtClean="0"/>
            <a:t>Pregnancy</a:t>
          </a:r>
          <a:endParaRPr lang="en-US"/>
        </a:p>
      </dgm:t>
    </dgm:pt>
    <dgm:pt modelId="{C20705F0-5166-D54A-B03F-ED3AB0F7BCCE}" type="parTrans" cxnId="{25190AE2-B914-1C44-A0C0-221676FF60CD}">
      <dgm:prSet/>
      <dgm:spPr/>
      <dgm:t>
        <a:bodyPr/>
        <a:lstStyle/>
        <a:p>
          <a:endParaRPr lang="en-US"/>
        </a:p>
      </dgm:t>
    </dgm:pt>
    <dgm:pt modelId="{07864395-180A-B548-A4B0-FEB4AA352771}" type="sibTrans" cxnId="{25190AE2-B914-1C44-A0C0-221676FF60CD}">
      <dgm:prSet/>
      <dgm:spPr/>
      <dgm:t>
        <a:bodyPr/>
        <a:lstStyle/>
        <a:p>
          <a:endParaRPr lang="en-US"/>
        </a:p>
      </dgm:t>
    </dgm:pt>
    <dgm:pt modelId="{90A321D0-685B-2442-A4E5-8509C1C72AA8}">
      <dgm:prSet/>
      <dgm:spPr/>
      <dgm:t>
        <a:bodyPr/>
        <a:lstStyle/>
        <a:p>
          <a:pPr rtl="0"/>
          <a:r>
            <a:rPr lang="en-US" smtClean="0"/>
            <a:t>Very dark skin may give hypopigmentation or hyperpigmentation specially if crusts are picked or scrached</a:t>
          </a:r>
          <a:endParaRPr lang="en-US"/>
        </a:p>
      </dgm:t>
    </dgm:pt>
    <dgm:pt modelId="{F675C813-A267-E34A-8424-5D8C0A665933}" type="parTrans" cxnId="{409932DF-A663-5E40-9F3E-2F69058E5539}">
      <dgm:prSet/>
      <dgm:spPr/>
      <dgm:t>
        <a:bodyPr/>
        <a:lstStyle/>
        <a:p>
          <a:endParaRPr lang="en-US"/>
        </a:p>
      </dgm:t>
    </dgm:pt>
    <dgm:pt modelId="{4F70131B-8AC2-4045-974C-56E64483CD1A}" type="sibTrans" cxnId="{409932DF-A663-5E40-9F3E-2F69058E5539}">
      <dgm:prSet/>
      <dgm:spPr/>
      <dgm:t>
        <a:bodyPr/>
        <a:lstStyle/>
        <a:p>
          <a:endParaRPr lang="en-US"/>
        </a:p>
      </dgm:t>
    </dgm:pt>
    <dgm:pt modelId="{005CE496-76FF-B346-BFB3-C6A479C1AF4B}">
      <dgm:prSet/>
      <dgm:spPr/>
      <dgm:t>
        <a:bodyPr/>
        <a:lstStyle/>
        <a:p>
          <a:pPr rtl="0"/>
          <a:r>
            <a:rPr lang="en-US" smtClean="0"/>
            <a:t>Malignancy</a:t>
          </a:r>
          <a:endParaRPr lang="en-US"/>
        </a:p>
      </dgm:t>
    </dgm:pt>
    <dgm:pt modelId="{2A08B9C0-1496-704A-839C-2F4190099BFF}" type="parTrans" cxnId="{EDA25FDD-3EDA-0E4B-B1F8-BBEB8D3BA3C8}">
      <dgm:prSet/>
      <dgm:spPr/>
      <dgm:t>
        <a:bodyPr/>
        <a:lstStyle/>
        <a:p>
          <a:endParaRPr lang="en-US"/>
        </a:p>
      </dgm:t>
    </dgm:pt>
    <dgm:pt modelId="{EDB67FF7-5052-EA48-BFCB-590B8C7198A8}" type="sibTrans" cxnId="{EDA25FDD-3EDA-0E4B-B1F8-BBEB8D3BA3C8}">
      <dgm:prSet/>
      <dgm:spPr/>
      <dgm:t>
        <a:bodyPr/>
        <a:lstStyle/>
        <a:p>
          <a:endParaRPr lang="en-US"/>
        </a:p>
      </dgm:t>
    </dgm:pt>
    <dgm:pt modelId="{F710BC0C-D58E-344B-9E59-F96B93C8556C}">
      <dgm:prSet/>
      <dgm:spPr/>
      <dgm:t>
        <a:bodyPr/>
        <a:lstStyle/>
        <a:p>
          <a:pPr rtl="0"/>
          <a:r>
            <a:rPr lang="en-US" smtClean="0"/>
            <a:t>Immune deficcency</a:t>
          </a:r>
          <a:endParaRPr lang="en-US"/>
        </a:p>
      </dgm:t>
    </dgm:pt>
    <dgm:pt modelId="{83C05ADD-7EA6-6243-A61E-DEB7845036EB}" type="parTrans" cxnId="{152DA07C-3A04-0C47-8433-EAC50DAC4158}">
      <dgm:prSet/>
      <dgm:spPr/>
      <dgm:t>
        <a:bodyPr/>
        <a:lstStyle/>
        <a:p>
          <a:endParaRPr lang="en-US"/>
        </a:p>
      </dgm:t>
    </dgm:pt>
    <dgm:pt modelId="{9FA9BBD1-D35B-A34C-A409-C0DF9A1B2DD1}" type="sibTrans" cxnId="{152DA07C-3A04-0C47-8433-EAC50DAC4158}">
      <dgm:prSet/>
      <dgm:spPr/>
      <dgm:t>
        <a:bodyPr/>
        <a:lstStyle/>
        <a:p>
          <a:endParaRPr lang="en-US"/>
        </a:p>
      </dgm:t>
    </dgm:pt>
    <dgm:pt modelId="{F8485D66-28DA-CE45-AF32-40E8BC82C4F6}">
      <dgm:prSet/>
      <dgm:spPr/>
      <dgm:t>
        <a:bodyPr/>
        <a:lstStyle/>
        <a:p>
          <a:pPr rtl="0"/>
          <a:r>
            <a:rPr lang="en-US" smtClean="0"/>
            <a:t>Infection in skin or systemic</a:t>
          </a:r>
          <a:endParaRPr lang="en-US"/>
        </a:p>
      </dgm:t>
    </dgm:pt>
    <dgm:pt modelId="{E07BB12A-0776-5C48-B282-AB53EADD6E28}" type="parTrans" cxnId="{F9A67032-73B5-3646-A1DD-D11940D49AC9}">
      <dgm:prSet/>
      <dgm:spPr/>
      <dgm:t>
        <a:bodyPr/>
        <a:lstStyle/>
        <a:p>
          <a:endParaRPr lang="en-US"/>
        </a:p>
      </dgm:t>
    </dgm:pt>
    <dgm:pt modelId="{5B7D12C4-F17D-AC41-8F77-5E16E63D60D4}" type="sibTrans" cxnId="{F9A67032-73B5-3646-A1DD-D11940D49AC9}">
      <dgm:prSet/>
      <dgm:spPr/>
      <dgm:t>
        <a:bodyPr/>
        <a:lstStyle/>
        <a:p>
          <a:endParaRPr lang="en-US"/>
        </a:p>
      </dgm:t>
    </dgm:pt>
    <dgm:pt modelId="{86BF93B2-97D1-2F44-BC76-E065D46C30CC}" type="pres">
      <dgm:prSet presAssocID="{77A2D0F7-116C-034A-AEF0-76FC83BBD9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BE3397-35CC-1141-A3F4-A6ABD73C62D8}" type="pres">
      <dgm:prSet presAssocID="{2DB23487-EBDD-754B-8D9A-A2AB3A7205E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3FC47-BE74-964D-8335-9CC1F1B1CD94}" type="pres">
      <dgm:prSet presAssocID="{07864395-180A-B548-A4B0-FEB4AA352771}" presName="spacer" presStyleCnt="0"/>
      <dgm:spPr/>
    </dgm:pt>
    <dgm:pt modelId="{3057FC00-CCCF-F44A-825E-C08119E41DFF}" type="pres">
      <dgm:prSet presAssocID="{90A321D0-685B-2442-A4E5-8509C1C72AA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437E9D-C7E3-1D43-BF29-7AF2602EF106}" type="pres">
      <dgm:prSet presAssocID="{4F70131B-8AC2-4045-974C-56E64483CD1A}" presName="spacer" presStyleCnt="0"/>
      <dgm:spPr/>
    </dgm:pt>
    <dgm:pt modelId="{E45F61BC-64B2-3D42-BB3E-72A0E239203D}" type="pres">
      <dgm:prSet presAssocID="{005CE496-76FF-B346-BFB3-C6A479C1AF4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FA431C-1DFE-0C4B-8D4E-A72E558DEECC}" type="pres">
      <dgm:prSet presAssocID="{EDB67FF7-5052-EA48-BFCB-590B8C7198A8}" presName="spacer" presStyleCnt="0"/>
      <dgm:spPr/>
    </dgm:pt>
    <dgm:pt modelId="{015915AB-8372-064F-BD0B-2DEAF2619DFF}" type="pres">
      <dgm:prSet presAssocID="{F710BC0C-D58E-344B-9E59-F96B93C855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8C753-D75E-C243-953E-96224EE633C3}" type="pres">
      <dgm:prSet presAssocID="{9FA9BBD1-D35B-A34C-A409-C0DF9A1B2DD1}" presName="spacer" presStyleCnt="0"/>
      <dgm:spPr/>
    </dgm:pt>
    <dgm:pt modelId="{65099946-5283-164F-BE14-6C8F9C4164A1}" type="pres">
      <dgm:prSet presAssocID="{F8485D66-28DA-CE45-AF32-40E8BC82C4F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8FC9DE-45F1-9943-9D81-1DFB90D6EE7E}" type="presOf" srcId="{F8485D66-28DA-CE45-AF32-40E8BC82C4F6}" destId="{65099946-5283-164F-BE14-6C8F9C4164A1}" srcOrd="0" destOrd="0" presId="urn:microsoft.com/office/officeart/2005/8/layout/vList2"/>
    <dgm:cxn modelId="{F9A67032-73B5-3646-A1DD-D11940D49AC9}" srcId="{77A2D0F7-116C-034A-AEF0-76FC83BBD991}" destId="{F8485D66-28DA-CE45-AF32-40E8BC82C4F6}" srcOrd="4" destOrd="0" parTransId="{E07BB12A-0776-5C48-B282-AB53EADD6E28}" sibTransId="{5B7D12C4-F17D-AC41-8F77-5E16E63D60D4}"/>
    <dgm:cxn modelId="{409932DF-A663-5E40-9F3E-2F69058E5539}" srcId="{77A2D0F7-116C-034A-AEF0-76FC83BBD991}" destId="{90A321D0-685B-2442-A4E5-8509C1C72AA8}" srcOrd="1" destOrd="0" parTransId="{F675C813-A267-E34A-8424-5D8C0A665933}" sibTransId="{4F70131B-8AC2-4045-974C-56E64483CD1A}"/>
    <dgm:cxn modelId="{25190AE2-B914-1C44-A0C0-221676FF60CD}" srcId="{77A2D0F7-116C-034A-AEF0-76FC83BBD991}" destId="{2DB23487-EBDD-754B-8D9A-A2AB3A7205EC}" srcOrd="0" destOrd="0" parTransId="{C20705F0-5166-D54A-B03F-ED3AB0F7BCCE}" sibTransId="{07864395-180A-B548-A4B0-FEB4AA352771}"/>
    <dgm:cxn modelId="{9298A6DC-7F1D-EE43-AB66-56739C9D534F}" type="presOf" srcId="{005CE496-76FF-B346-BFB3-C6A479C1AF4B}" destId="{E45F61BC-64B2-3D42-BB3E-72A0E239203D}" srcOrd="0" destOrd="0" presId="urn:microsoft.com/office/officeart/2005/8/layout/vList2"/>
    <dgm:cxn modelId="{2FE6A84C-E109-3A43-AF0D-28740F3C7C35}" type="presOf" srcId="{90A321D0-685B-2442-A4E5-8509C1C72AA8}" destId="{3057FC00-CCCF-F44A-825E-C08119E41DFF}" srcOrd="0" destOrd="0" presId="urn:microsoft.com/office/officeart/2005/8/layout/vList2"/>
    <dgm:cxn modelId="{EDA25FDD-3EDA-0E4B-B1F8-BBEB8D3BA3C8}" srcId="{77A2D0F7-116C-034A-AEF0-76FC83BBD991}" destId="{005CE496-76FF-B346-BFB3-C6A479C1AF4B}" srcOrd="2" destOrd="0" parTransId="{2A08B9C0-1496-704A-839C-2F4190099BFF}" sibTransId="{EDB67FF7-5052-EA48-BFCB-590B8C7198A8}"/>
    <dgm:cxn modelId="{152DA07C-3A04-0C47-8433-EAC50DAC4158}" srcId="{77A2D0F7-116C-034A-AEF0-76FC83BBD991}" destId="{F710BC0C-D58E-344B-9E59-F96B93C8556C}" srcOrd="3" destOrd="0" parTransId="{83C05ADD-7EA6-6243-A61E-DEB7845036EB}" sibTransId="{9FA9BBD1-D35B-A34C-A409-C0DF9A1B2DD1}"/>
    <dgm:cxn modelId="{A83EC9F1-6276-574F-BD06-1E5F20DE7238}" type="presOf" srcId="{F710BC0C-D58E-344B-9E59-F96B93C8556C}" destId="{015915AB-8372-064F-BD0B-2DEAF2619DFF}" srcOrd="0" destOrd="0" presId="urn:microsoft.com/office/officeart/2005/8/layout/vList2"/>
    <dgm:cxn modelId="{C472DFAE-26B5-A549-B95F-C50766B6567E}" type="presOf" srcId="{77A2D0F7-116C-034A-AEF0-76FC83BBD991}" destId="{86BF93B2-97D1-2F44-BC76-E065D46C30CC}" srcOrd="0" destOrd="0" presId="urn:microsoft.com/office/officeart/2005/8/layout/vList2"/>
    <dgm:cxn modelId="{9F7ABE53-8DEA-E44F-8844-45A787E8B362}" type="presOf" srcId="{2DB23487-EBDD-754B-8D9A-A2AB3A7205EC}" destId="{24BE3397-35CC-1141-A3F4-A6ABD73C62D8}" srcOrd="0" destOrd="0" presId="urn:microsoft.com/office/officeart/2005/8/layout/vList2"/>
    <dgm:cxn modelId="{4ADC1E0B-E511-9140-9FF9-76A1C4473CB4}" type="presParOf" srcId="{86BF93B2-97D1-2F44-BC76-E065D46C30CC}" destId="{24BE3397-35CC-1141-A3F4-A6ABD73C62D8}" srcOrd="0" destOrd="0" presId="urn:microsoft.com/office/officeart/2005/8/layout/vList2"/>
    <dgm:cxn modelId="{FC0BCB93-197C-7E49-A030-D66EFCA3EEEB}" type="presParOf" srcId="{86BF93B2-97D1-2F44-BC76-E065D46C30CC}" destId="{49D3FC47-BE74-964D-8335-9CC1F1B1CD94}" srcOrd="1" destOrd="0" presId="urn:microsoft.com/office/officeart/2005/8/layout/vList2"/>
    <dgm:cxn modelId="{B5F81F1C-9EF0-3A4A-8A37-DB6066AC4BB1}" type="presParOf" srcId="{86BF93B2-97D1-2F44-BC76-E065D46C30CC}" destId="{3057FC00-CCCF-F44A-825E-C08119E41DFF}" srcOrd="2" destOrd="0" presId="urn:microsoft.com/office/officeart/2005/8/layout/vList2"/>
    <dgm:cxn modelId="{CFA1C69E-32B3-FD4B-B347-AB60CB2E8293}" type="presParOf" srcId="{86BF93B2-97D1-2F44-BC76-E065D46C30CC}" destId="{02437E9D-C7E3-1D43-BF29-7AF2602EF106}" srcOrd="3" destOrd="0" presId="urn:microsoft.com/office/officeart/2005/8/layout/vList2"/>
    <dgm:cxn modelId="{87711EAC-F7CB-9944-AD7B-4E37829EE178}" type="presParOf" srcId="{86BF93B2-97D1-2F44-BC76-E065D46C30CC}" destId="{E45F61BC-64B2-3D42-BB3E-72A0E239203D}" srcOrd="4" destOrd="0" presId="urn:microsoft.com/office/officeart/2005/8/layout/vList2"/>
    <dgm:cxn modelId="{A0CE6C2E-82A5-AA40-AC9F-487680CF4A25}" type="presParOf" srcId="{86BF93B2-97D1-2F44-BC76-E065D46C30CC}" destId="{D8FA431C-1DFE-0C4B-8D4E-A72E558DEECC}" srcOrd="5" destOrd="0" presId="urn:microsoft.com/office/officeart/2005/8/layout/vList2"/>
    <dgm:cxn modelId="{D37B4187-B966-8E4F-BCF1-AF8377C8161A}" type="presParOf" srcId="{86BF93B2-97D1-2F44-BC76-E065D46C30CC}" destId="{015915AB-8372-064F-BD0B-2DEAF2619DFF}" srcOrd="6" destOrd="0" presId="urn:microsoft.com/office/officeart/2005/8/layout/vList2"/>
    <dgm:cxn modelId="{2A245207-03B9-A94E-90F8-AC4D8A0E6E64}" type="presParOf" srcId="{86BF93B2-97D1-2F44-BC76-E065D46C30CC}" destId="{F388C753-D75E-C243-953E-96224EE633C3}" srcOrd="7" destOrd="0" presId="urn:microsoft.com/office/officeart/2005/8/layout/vList2"/>
    <dgm:cxn modelId="{BE84C55A-E592-1E4B-A288-921995A87A7F}" type="presParOf" srcId="{86BF93B2-97D1-2F44-BC76-E065D46C30CC}" destId="{65099946-5283-164F-BE14-6C8F9C4164A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A6522B3E-2066-FE43-8AED-DE7CB8639553}" type="doc">
      <dgm:prSet loTypeId="urn:microsoft.com/office/officeart/2005/8/layout/vList2" loCatId="" qsTypeId="urn:microsoft.com/office/officeart/2005/8/quickstyle/3D2" qsCatId="3D" csTypeId="urn:microsoft.com/office/officeart/2005/8/colors/accent1_4" csCatId="accent1"/>
      <dgm:spPr/>
      <dgm:t>
        <a:bodyPr/>
        <a:lstStyle/>
        <a:p>
          <a:endParaRPr lang="en-US"/>
        </a:p>
      </dgm:t>
    </dgm:pt>
    <dgm:pt modelId="{0C79732E-2F7D-4E43-8D23-7182D82E6084}">
      <dgm:prSet/>
      <dgm:spPr/>
      <dgm:t>
        <a:bodyPr/>
        <a:lstStyle/>
        <a:p>
          <a:pPr rtl="0"/>
          <a:r>
            <a:rPr lang="en-US" smtClean="0"/>
            <a:t>How does plexr Rx work</a:t>
          </a:r>
          <a:endParaRPr lang="en-US"/>
        </a:p>
      </dgm:t>
    </dgm:pt>
    <dgm:pt modelId="{BBE2F879-27C3-6743-ACC2-6A950A65084C}" type="parTrans" cxnId="{B7F3B594-C7CA-1042-A3BB-AA41D5F9BD72}">
      <dgm:prSet/>
      <dgm:spPr/>
      <dgm:t>
        <a:bodyPr/>
        <a:lstStyle/>
        <a:p>
          <a:endParaRPr lang="en-US"/>
        </a:p>
      </dgm:t>
    </dgm:pt>
    <dgm:pt modelId="{04186367-2EF0-9848-912C-0B27552DF072}" type="sibTrans" cxnId="{B7F3B594-C7CA-1042-A3BB-AA41D5F9BD72}">
      <dgm:prSet/>
      <dgm:spPr/>
      <dgm:t>
        <a:bodyPr/>
        <a:lstStyle/>
        <a:p>
          <a:endParaRPr lang="en-US"/>
        </a:p>
      </dgm:t>
    </dgm:pt>
    <dgm:pt modelId="{199A321A-395B-DE40-9D89-DA1DFA048A52}" type="pres">
      <dgm:prSet presAssocID="{A6522B3E-2066-FE43-8AED-DE7CB86395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0A56F8-52B3-0044-B9EE-17E73FE64B83}" type="pres">
      <dgm:prSet presAssocID="{0C79732E-2F7D-4E43-8D23-7182D82E608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F3B594-C7CA-1042-A3BB-AA41D5F9BD72}" srcId="{A6522B3E-2066-FE43-8AED-DE7CB8639553}" destId="{0C79732E-2F7D-4E43-8D23-7182D82E6084}" srcOrd="0" destOrd="0" parTransId="{BBE2F879-27C3-6743-ACC2-6A950A65084C}" sibTransId="{04186367-2EF0-9848-912C-0B27552DF072}"/>
    <dgm:cxn modelId="{111DD695-13D9-FD44-B3D1-942EF7F58C59}" type="presOf" srcId="{A6522B3E-2066-FE43-8AED-DE7CB8639553}" destId="{199A321A-395B-DE40-9D89-DA1DFA048A52}" srcOrd="0" destOrd="0" presId="urn:microsoft.com/office/officeart/2005/8/layout/vList2"/>
    <dgm:cxn modelId="{030E21FF-62E2-844F-8ED4-C4CADA127CCA}" type="presOf" srcId="{0C79732E-2F7D-4E43-8D23-7182D82E6084}" destId="{9C0A56F8-52B3-0044-B9EE-17E73FE64B83}" srcOrd="0" destOrd="0" presId="urn:microsoft.com/office/officeart/2005/8/layout/vList2"/>
    <dgm:cxn modelId="{8633B995-BF5D-414C-B927-D95ACFC4BB94}" type="presParOf" srcId="{199A321A-395B-DE40-9D89-DA1DFA048A52}" destId="{9C0A56F8-52B3-0044-B9EE-17E73FE64B8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ECA58F36-C887-8A45-A637-208044FCA901}" type="doc">
      <dgm:prSet loTypeId="urn:microsoft.com/office/officeart/2005/8/layout/vList2" loCatId="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254BB9A-72CC-D847-93F4-BA357F264091}">
      <dgm:prSet/>
      <dgm:spPr/>
      <dgm:t>
        <a:bodyPr/>
        <a:lstStyle/>
        <a:p>
          <a:pPr rtl="0"/>
          <a:r>
            <a:rPr lang="en-US" smtClean="0"/>
            <a:t>1-It causes sublimation (turns solid to gas)</a:t>
          </a:r>
          <a:endParaRPr lang="en-US"/>
        </a:p>
      </dgm:t>
    </dgm:pt>
    <dgm:pt modelId="{C86C5235-A162-E54A-84C2-CCC8772D6F0A}" type="parTrans" cxnId="{72C5EB58-52B9-9841-94BB-7F1401476E59}">
      <dgm:prSet/>
      <dgm:spPr/>
      <dgm:t>
        <a:bodyPr/>
        <a:lstStyle/>
        <a:p>
          <a:endParaRPr lang="en-US"/>
        </a:p>
      </dgm:t>
    </dgm:pt>
    <dgm:pt modelId="{E97EA176-CB9D-304C-9B8F-737C09DB1B60}" type="sibTrans" cxnId="{72C5EB58-52B9-9841-94BB-7F1401476E59}">
      <dgm:prSet/>
      <dgm:spPr/>
      <dgm:t>
        <a:bodyPr/>
        <a:lstStyle/>
        <a:p>
          <a:endParaRPr lang="en-US"/>
        </a:p>
      </dgm:t>
    </dgm:pt>
    <dgm:pt modelId="{2D442F88-F66D-F145-AE8B-D11A8CC2E14B}">
      <dgm:prSet/>
      <dgm:spPr/>
      <dgm:t>
        <a:bodyPr/>
        <a:lstStyle/>
        <a:p>
          <a:pPr rtl="0"/>
          <a:r>
            <a:rPr lang="en-US" smtClean="0"/>
            <a:t>2-Result is instant </a:t>
          </a:r>
          <a:endParaRPr lang="en-US"/>
        </a:p>
      </dgm:t>
    </dgm:pt>
    <dgm:pt modelId="{F0E5423D-7C18-C741-A153-E49517396BD8}" type="parTrans" cxnId="{C019EADB-CF6F-1C46-9035-71C50C4E233B}">
      <dgm:prSet/>
      <dgm:spPr/>
      <dgm:t>
        <a:bodyPr/>
        <a:lstStyle/>
        <a:p>
          <a:endParaRPr lang="en-US"/>
        </a:p>
      </dgm:t>
    </dgm:pt>
    <dgm:pt modelId="{336273B6-B92D-314B-964F-74662EE3075D}" type="sibTrans" cxnId="{C019EADB-CF6F-1C46-9035-71C50C4E233B}">
      <dgm:prSet/>
      <dgm:spPr/>
      <dgm:t>
        <a:bodyPr/>
        <a:lstStyle/>
        <a:p>
          <a:endParaRPr lang="en-US"/>
        </a:p>
      </dgm:t>
    </dgm:pt>
    <dgm:pt modelId="{1981AF56-6502-EB46-B457-34D8936C878F}">
      <dgm:prSet/>
      <dgm:spPr/>
      <dgm:t>
        <a:bodyPr/>
        <a:lstStyle/>
        <a:p>
          <a:pPr rtl="0"/>
          <a:r>
            <a:rPr lang="en-US" smtClean="0"/>
            <a:t>3- No heat transferred to surronding tissues to cause damage to normal skin</a:t>
          </a:r>
          <a:endParaRPr lang="en-US"/>
        </a:p>
      </dgm:t>
    </dgm:pt>
    <dgm:pt modelId="{E66DDEB3-3E4E-A94A-BF3C-779E6ACA0A4F}" type="parTrans" cxnId="{4002E8A7-9C91-524B-A961-7FA73DF04331}">
      <dgm:prSet/>
      <dgm:spPr/>
      <dgm:t>
        <a:bodyPr/>
        <a:lstStyle/>
        <a:p>
          <a:endParaRPr lang="en-US"/>
        </a:p>
      </dgm:t>
    </dgm:pt>
    <dgm:pt modelId="{C4EDDD5A-114D-0747-BCF1-2776373A177E}" type="sibTrans" cxnId="{4002E8A7-9C91-524B-A961-7FA73DF04331}">
      <dgm:prSet/>
      <dgm:spPr/>
      <dgm:t>
        <a:bodyPr/>
        <a:lstStyle/>
        <a:p>
          <a:endParaRPr lang="en-US"/>
        </a:p>
      </dgm:t>
    </dgm:pt>
    <dgm:pt modelId="{E3C53A3A-3852-524C-BE46-9FD552CB67C0}">
      <dgm:prSet/>
      <dgm:spPr/>
      <dgm:t>
        <a:bodyPr/>
        <a:lstStyle/>
        <a:p>
          <a:pPr rtl="0"/>
          <a:r>
            <a:rPr lang="en-US" smtClean="0"/>
            <a:t>4-Rx causes tissue retraction and tightening gives better result</a:t>
          </a:r>
          <a:endParaRPr lang="en-US"/>
        </a:p>
      </dgm:t>
    </dgm:pt>
    <dgm:pt modelId="{17DC4402-B880-7B4C-8BB2-F5AB7EA8CC19}" type="parTrans" cxnId="{33FCF272-756E-7B4A-9E20-A23278DF5167}">
      <dgm:prSet/>
      <dgm:spPr/>
      <dgm:t>
        <a:bodyPr/>
        <a:lstStyle/>
        <a:p>
          <a:endParaRPr lang="en-US"/>
        </a:p>
      </dgm:t>
    </dgm:pt>
    <dgm:pt modelId="{40B10957-5BE7-2348-B64B-03E9D9C8E8C6}" type="sibTrans" cxnId="{33FCF272-756E-7B4A-9E20-A23278DF5167}">
      <dgm:prSet/>
      <dgm:spPr/>
      <dgm:t>
        <a:bodyPr/>
        <a:lstStyle/>
        <a:p>
          <a:endParaRPr lang="en-US"/>
        </a:p>
      </dgm:t>
    </dgm:pt>
    <dgm:pt modelId="{57383871-5FA3-AC46-9314-EA81A9093A45}" type="pres">
      <dgm:prSet presAssocID="{ECA58F36-C887-8A45-A637-208044FCA9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665FAF-8746-1347-969B-19386ED25EC5}" type="pres">
      <dgm:prSet presAssocID="{3254BB9A-72CC-D847-93F4-BA357F26409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A0EE21-8FF9-C44D-9F4D-3B8531B99B40}" type="pres">
      <dgm:prSet presAssocID="{E97EA176-CB9D-304C-9B8F-737C09DB1B60}" presName="spacer" presStyleCnt="0"/>
      <dgm:spPr/>
    </dgm:pt>
    <dgm:pt modelId="{FE6B5109-E3F6-BE4F-A9C4-0819AF434F41}" type="pres">
      <dgm:prSet presAssocID="{2D442F88-F66D-F145-AE8B-D11A8CC2E14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E87CAB-C964-734C-A096-F9E605097674}" type="pres">
      <dgm:prSet presAssocID="{336273B6-B92D-314B-964F-74662EE3075D}" presName="spacer" presStyleCnt="0"/>
      <dgm:spPr/>
    </dgm:pt>
    <dgm:pt modelId="{ED687047-5BA7-6D43-B857-F47C8C71A7A5}" type="pres">
      <dgm:prSet presAssocID="{1981AF56-6502-EB46-B457-34D8936C878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9D142-310B-A445-B2E9-C7457E2E0826}" type="pres">
      <dgm:prSet presAssocID="{C4EDDD5A-114D-0747-BCF1-2776373A177E}" presName="spacer" presStyleCnt="0"/>
      <dgm:spPr/>
    </dgm:pt>
    <dgm:pt modelId="{E127F24E-B6AC-994E-BB7E-045259AAA20A}" type="pres">
      <dgm:prSet presAssocID="{E3C53A3A-3852-524C-BE46-9FD552CB67C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2CCE9B-4232-2B49-8CEF-3651F41DFBCA}" type="presOf" srcId="{ECA58F36-C887-8A45-A637-208044FCA901}" destId="{57383871-5FA3-AC46-9314-EA81A9093A45}" srcOrd="0" destOrd="0" presId="urn:microsoft.com/office/officeart/2005/8/layout/vList2"/>
    <dgm:cxn modelId="{6AD059C6-D853-0F4F-80EC-413452CBE1B2}" type="presOf" srcId="{E3C53A3A-3852-524C-BE46-9FD552CB67C0}" destId="{E127F24E-B6AC-994E-BB7E-045259AAA20A}" srcOrd="0" destOrd="0" presId="urn:microsoft.com/office/officeart/2005/8/layout/vList2"/>
    <dgm:cxn modelId="{397080E6-263D-BB45-BCD1-D985BD0DE9D9}" type="presOf" srcId="{2D442F88-F66D-F145-AE8B-D11A8CC2E14B}" destId="{FE6B5109-E3F6-BE4F-A9C4-0819AF434F41}" srcOrd="0" destOrd="0" presId="urn:microsoft.com/office/officeart/2005/8/layout/vList2"/>
    <dgm:cxn modelId="{72C5EB58-52B9-9841-94BB-7F1401476E59}" srcId="{ECA58F36-C887-8A45-A637-208044FCA901}" destId="{3254BB9A-72CC-D847-93F4-BA357F264091}" srcOrd="0" destOrd="0" parTransId="{C86C5235-A162-E54A-84C2-CCC8772D6F0A}" sibTransId="{E97EA176-CB9D-304C-9B8F-737C09DB1B60}"/>
    <dgm:cxn modelId="{33FCF272-756E-7B4A-9E20-A23278DF5167}" srcId="{ECA58F36-C887-8A45-A637-208044FCA901}" destId="{E3C53A3A-3852-524C-BE46-9FD552CB67C0}" srcOrd="3" destOrd="0" parTransId="{17DC4402-B880-7B4C-8BB2-F5AB7EA8CC19}" sibTransId="{40B10957-5BE7-2348-B64B-03E9D9C8E8C6}"/>
    <dgm:cxn modelId="{4002E8A7-9C91-524B-A961-7FA73DF04331}" srcId="{ECA58F36-C887-8A45-A637-208044FCA901}" destId="{1981AF56-6502-EB46-B457-34D8936C878F}" srcOrd="2" destOrd="0" parTransId="{E66DDEB3-3E4E-A94A-BF3C-779E6ACA0A4F}" sibTransId="{C4EDDD5A-114D-0747-BCF1-2776373A177E}"/>
    <dgm:cxn modelId="{C3E98F76-24F8-D349-9765-0AA2C33F0517}" type="presOf" srcId="{1981AF56-6502-EB46-B457-34D8936C878F}" destId="{ED687047-5BA7-6D43-B857-F47C8C71A7A5}" srcOrd="0" destOrd="0" presId="urn:microsoft.com/office/officeart/2005/8/layout/vList2"/>
    <dgm:cxn modelId="{C019EADB-CF6F-1C46-9035-71C50C4E233B}" srcId="{ECA58F36-C887-8A45-A637-208044FCA901}" destId="{2D442F88-F66D-F145-AE8B-D11A8CC2E14B}" srcOrd="1" destOrd="0" parTransId="{F0E5423D-7C18-C741-A153-E49517396BD8}" sibTransId="{336273B6-B92D-314B-964F-74662EE3075D}"/>
    <dgm:cxn modelId="{89DF03CC-FA99-DF4C-B464-47C3BAB7C02D}" type="presOf" srcId="{3254BB9A-72CC-D847-93F4-BA357F264091}" destId="{FE665FAF-8746-1347-969B-19386ED25EC5}" srcOrd="0" destOrd="0" presId="urn:microsoft.com/office/officeart/2005/8/layout/vList2"/>
    <dgm:cxn modelId="{9E610E19-2E4E-5E40-823D-9A9D5810F4CF}" type="presParOf" srcId="{57383871-5FA3-AC46-9314-EA81A9093A45}" destId="{FE665FAF-8746-1347-969B-19386ED25EC5}" srcOrd="0" destOrd="0" presId="urn:microsoft.com/office/officeart/2005/8/layout/vList2"/>
    <dgm:cxn modelId="{C6A4D025-7C9C-B941-82A7-1ADAB87F52FA}" type="presParOf" srcId="{57383871-5FA3-AC46-9314-EA81A9093A45}" destId="{E5A0EE21-8FF9-C44D-9F4D-3B8531B99B40}" srcOrd="1" destOrd="0" presId="urn:microsoft.com/office/officeart/2005/8/layout/vList2"/>
    <dgm:cxn modelId="{F5FF2F6D-DD42-B34A-BC2A-600AF06A3AB0}" type="presParOf" srcId="{57383871-5FA3-AC46-9314-EA81A9093A45}" destId="{FE6B5109-E3F6-BE4F-A9C4-0819AF434F41}" srcOrd="2" destOrd="0" presId="urn:microsoft.com/office/officeart/2005/8/layout/vList2"/>
    <dgm:cxn modelId="{18A1081A-3A9A-4F41-95AD-93A35AD086BC}" type="presParOf" srcId="{57383871-5FA3-AC46-9314-EA81A9093A45}" destId="{85E87CAB-C964-734C-A096-F9E605097674}" srcOrd="3" destOrd="0" presId="urn:microsoft.com/office/officeart/2005/8/layout/vList2"/>
    <dgm:cxn modelId="{9BE410FB-8D61-F94D-88FB-D3A214A4FBFB}" type="presParOf" srcId="{57383871-5FA3-AC46-9314-EA81A9093A45}" destId="{ED687047-5BA7-6D43-B857-F47C8C71A7A5}" srcOrd="4" destOrd="0" presId="urn:microsoft.com/office/officeart/2005/8/layout/vList2"/>
    <dgm:cxn modelId="{86AF100B-4DFF-8B48-92FF-F37D03420328}" type="presParOf" srcId="{57383871-5FA3-AC46-9314-EA81A9093A45}" destId="{1779D142-310B-A445-B2E9-C7457E2E0826}" srcOrd="5" destOrd="0" presId="urn:microsoft.com/office/officeart/2005/8/layout/vList2"/>
    <dgm:cxn modelId="{D68893FC-313D-4746-9F6B-D1696FFD8C5E}" type="presParOf" srcId="{57383871-5FA3-AC46-9314-EA81A9093A45}" destId="{E127F24E-B6AC-994E-BB7E-045259AAA20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03A5DF10-05AB-E146-8665-3CFD6255BE91}" type="doc">
      <dgm:prSet loTypeId="urn:microsoft.com/office/officeart/2005/8/layout/vList2" loCatId="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BDC4C87-77D0-CD43-9455-7508D08845B7}">
      <dgm:prSet/>
      <dgm:spPr/>
      <dgm:t>
        <a:bodyPr/>
        <a:lstStyle/>
        <a:p>
          <a:pPr rtl="0"/>
          <a:r>
            <a:rPr lang="en-US" smtClean="0"/>
            <a:t>Is plexr safe &amp; does it hurt ?</a:t>
          </a:r>
          <a:endParaRPr lang="en-US"/>
        </a:p>
      </dgm:t>
    </dgm:pt>
    <dgm:pt modelId="{5CA5DFA5-2966-6844-936D-91E5109AC0D1}" type="parTrans" cxnId="{C259DF1C-8129-9C47-8825-2B6ADEE5397A}">
      <dgm:prSet/>
      <dgm:spPr/>
      <dgm:t>
        <a:bodyPr/>
        <a:lstStyle/>
        <a:p>
          <a:endParaRPr lang="en-US"/>
        </a:p>
      </dgm:t>
    </dgm:pt>
    <dgm:pt modelId="{1D8F1F32-6DD3-6A4F-9164-E08B763F3C59}" type="sibTrans" cxnId="{C259DF1C-8129-9C47-8825-2B6ADEE5397A}">
      <dgm:prSet/>
      <dgm:spPr/>
      <dgm:t>
        <a:bodyPr/>
        <a:lstStyle/>
        <a:p>
          <a:endParaRPr lang="en-US"/>
        </a:p>
      </dgm:t>
    </dgm:pt>
    <dgm:pt modelId="{9AAC0346-E32F-654C-95E2-E2AD064AE4E2}" type="pres">
      <dgm:prSet presAssocID="{03A5DF10-05AB-E146-8665-3CFD6255BE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180B8C-0AEF-3B41-9700-4B35BCFE9B23}" type="pres">
      <dgm:prSet presAssocID="{4BDC4C87-77D0-CD43-9455-7508D08845B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59DF1C-8129-9C47-8825-2B6ADEE5397A}" srcId="{03A5DF10-05AB-E146-8665-3CFD6255BE91}" destId="{4BDC4C87-77D0-CD43-9455-7508D08845B7}" srcOrd="0" destOrd="0" parTransId="{5CA5DFA5-2966-6844-936D-91E5109AC0D1}" sibTransId="{1D8F1F32-6DD3-6A4F-9164-E08B763F3C59}"/>
    <dgm:cxn modelId="{1D7311ED-BFCE-3341-93E2-EA038699A08B}" type="presOf" srcId="{03A5DF10-05AB-E146-8665-3CFD6255BE91}" destId="{9AAC0346-E32F-654C-95E2-E2AD064AE4E2}" srcOrd="0" destOrd="0" presId="urn:microsoft.com/office/officeart/2005/8/layout/vList2"/>
    <dgm:cxn modelId="{5C3DF71B-2E09-D942-808E-88ED56FFD080}" type="presOf" srcId="{4BDC4C87-77D0-CD43-9455-7508D08845B7}" destId="{9E180B8C-0AEF-3B41-9700-4B35BCFE9B23}" srcOrd="0" destOrd="0" presId="urn:microsoft.com/office/officeart/2005/8/layout/vList2"/>
    <dgm:cxn modelId="{C614F83D-EE2B-C045-88AB-CF141A92B88D}" type="presParOf" srcId="{9AAC0346-E32F-654C-95E2-E2AD064AE4E2}" destId="{9E180B8C-0AEF-3B41-9700-4B35BCFE9B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C7B9AFAF-9C32-874A-94CD-64D65C85AED2}" type="doc">
      <dgm:prSet loTypeId="urn:microsoft.com/office/officeart/2005/8/layout/vList2" loCatId="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CA843C1-6691-D84F-9086-9000E89F50B3}">
      <dgm:prSet/>
      <dgm:spPr/>
      <dgm:t>
        <a:bodyPr/>
        <a:lstStyle/>
        <a:p>
          <a:pPr rtl="0"/>
          <a:r>
            <a:rPr lang="en-US" smtClean="0"/>
            <a:t>Local anesthetic cream applied 30 min before blepharoplasty to minimise any discomfort </a:t>
          </a:r>
          <a:endParaRPr lang="en-US"/>
        </a:p>
      </dgm:t>
    </dgm:pt>
    <dgm:pt modelId="{A380E548-6151-4F45-843B-2A1017BF2585}" type="parTrans" cxnId="{31F510A5-E38B-0640-8956-75DAD59824EF}">
      <dgm:prSet/>
      <dgm:spPr/>
      <dgm:t>
        <a:bodyPr/>
        <a:lstStyle/>
        <a:p>
          <a:endParaRPr lang="en-US"/>
        </a:p>
      </dgm:t>
    </dgm:pt>
    <dgm:pt modelId="{B362E60A-3E78-0141-A751-91E3376C697C}" type="sibTrans" cxnId="{31F510A5-E38B-0640-8956-75DAD59824EF}">
      <dgm:prSet/>
      <dgm:spPr/>
      <dgm:t>
        <a:bodyPr/>
        <a:lstStyle/>
        <a:p>
          <a:endParaRPr lang="en-US"/>
        </a:p>
      </dgm:t>
    </dgm:pt>
    <dgm:pt modelId="{EE77CCEA-7210-EC4C-B792-1341B4AE339F}">
      <dgm:prSet/>
      <dgm:spPr/>
      <dgm:t>
        <a:bodyPr/>
        <a:lstStyle/>
        <a:p>
          <a:pPr rtl="0"/>
          <a:r>
            <a:rPr lang="en-US" smtClean="0"/>
            <a:t>Patient may feel hot in places and there may be a tingling or burning sensation afterwards</a:t>
          </a:r>
          <a:endParaRPr lang="en-US"/>
        </a:p>
      </dgm:t>
    </dgm:pt>
    <dgm:pt modelId="{65FC0BA9-CDB0-6548-B57A-1E58186AD32F}" type="parTrans" cxnId="{DA31EF5A-627A-C24B-B26E-E7267013F835}">
      <dgm:prSet/>
      <dgm:spPr/>
      <dgm:t>
        <a:bodyPr/>
        <a:lstStyle/>
        <a:p>
          <a:endParaRPr lang="en-US"/>
        </a:p>
      </dgm:t>
    </dgm:pt>
    <dgm:pt modelId="{6CCB121F-1209-A248-84CE-52C40FF31E5D}" type="sibTrans" cxnId="{DA31EF5A-627A-C24B-B26E-E7267013F835}">
      <dgm:prSet/>
      <dgm:spPr/>
      <dgm:t>
        <a:bodyPr/>
        <a:lstStyle/>
        <a:p>
          <a:endParaRPr lang="en-US"/>
        </a:p>
      </dgm:t>
    </dgm:pt>
    <dgm:pt modelId="{E86D592F-9699-614D-BCE9-0307AF356338}">
      <dgm:prSet/>
      <dgm:spPr/>
      <dgm:t>
        <a:bodyPr/>
        <a:lstStyle/>
        <a:p>
          <a:pPr rtl="0"/>
          <a:r>
            <a:rPr lang="en-US" smtClean="0"/>
            <a:t>Post op darkening of skin rarely reported</a:t>
          </a:r>
          <a:endParaRPr lang="en-US"/>
        </a:p>
      </dgm:t>
    </dgm:pt>
    <dgm:pt modelId="{96F368D4-B4EC-FB4D-AFDF-379B189060C0}" type="parTrans" cxnId="{F48BA6CE-7F75-F64E-A5CD-DC19E07275C9}">
      <dgm:prSet/>
      <dgm:spPr/>
      <dgm:t>
        <a:bodyPr/>
        <a:lstStyle/>
        <a:p>
          <a:endParaRPr lang="en-US"/>
        </a:p>
      </dgm:t>
    </dgm:pt>
    <dgm:pt modelId="{9A33B0EE-B43F-904F-A1D6-E9D76F90A65F}" type="sibTrans" cxnId="{F48BA6CE-7F75-F64E-A5CD-DC19E07275C9}">
      <dgm:prSet/>
      <dgm:spPr/>
      <dgm:t>
        <a:bodyPr/>
        <a:lstStyle/>
        <a:p>
          <a:endParaRPr lang="en-US"/>
        </a:p>
      </dgm:t>
    </dgm:pt>
    <dgm:pt modelId="{5A910CEC-3AE8-9F47-8FDF-A0AA190B3250}" type="pres">
      <dgm:prSet presAssocID="{C7B9AFAF-9C32-874A-94CD-64D65C85AE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3A034-D851-8740-B687-26AD979EAE9D}" type="pres">
      <dgm:prSet presAssocID="{8CA843C1-6691-D84F-9086-9000E89F50B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93BABE-CD16-854F-80BF-94ED6D4474F5}" type="pres">
      <dgm:prSet presAssocID="{B362E60A-3E78-0141-A751-91E3376C697C}" presName="spacer" presStyleCnt="0"/>
      <dgm:spPr/>
    </dgm:pt>
    <dgm:pt modelId="{8025A672-E229-DB42-A7C3-B4D908C6E505}" type="pres">
      <dgm:prSet presAssocID="{EE77CCEA-7210-EC4C-B792-1341B4AE339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1937DC-D6F0-994A-9266-772579CFDB92}" type="pres">
      <dgm:prSet presAssocID="{6CCB121F-1209-A248-84CE-52C40FF31E5D}" presName="spacer" presStyleCnt="0"/>
      <dgm:spPr/>
    </dgm:pt>
    <dgm:pt modelId="{8E683B84-85EF-A841-ADF6-6C8E66A52C63}" type="pres">
      <dgm:prSet presAssocID="{E86D592F-9699-614D-BCE9-0307AF35633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B1EB52-1D57-0B40-AAA6-7DCE2E3F8426}" type="presOf" srcId="{E86D592F-9699-614D-BCE9-0307AF356338}" destId="{8E683B84-85EF-A841-ADF6-6C8E66A52C63}" srcOrd="0" destOrd="0" presId="urn:microsoft.com/office/officeart/2005/8/layout/vList2"/>
    <dgm:cxn modelId="{C8F5E752-BBAD-004E-8A5D-116606B59A49}" type="presOf" srcId="{EE77CCEA-7210-EC4C-B792-1341B4AE339F}" destId="{8025A672-E229-DB42-A7C3-B4D908C6E505}" srcOrd="0" destOrd="0" presId="urn:microsoft.com/office/officeart/2005/8/layout/vList2"/>
    <dgm:cxn modelId="{427CA86F-0844-1B48-ACA4-A5251A69E43F}" type="presOf" srcId="{8CA843C1-6691-D84F-9086-9000E89F50B3}" destId="{E333A034-D851-8740-B687-26AD979EAE9D}" srcOrd="0" destOrd="0" presId="urn:microsoft.com/office/officeart/2005/8/layout/vList2"/>
    <dgm:cxn modelId="{FE3F5B66-ABCA-BB44-8053-092C36D49C70}" type="presOf" srcId="{C7B9AFAF-9C32-874A-94CD-64D65C85AED2}" destId="{5A910CEC-3AE8-9F47-8FDF-A0AA190B3250}" srcOrd="0" destOrd="0" presId="urn:microsoft.com/office/officeart/2005/8/layout/vList2"/>
    <dgm:cxn modelId="{DA31EF5A-627A-C24B-B26E-E7267013F835}" srcId="{C7B9AFAF-9C32-874A-94CD-64D65C85AED2}" destId="{EE77CCEA-7210-EC4C-B792-1341B4AE339F}" srcOrd="1" destOrd="0" parTransId="{65FC0BA9-CDB0-6548-B57A-1E58186AD32F}" sibTransId="{6CCB121F-1209-A248-84CE-52C40FF31E5D}"/>
    <dgm:cxn modelId="{F48BA6CE-7F75-F64E-A5CD-DC19E07275C9}" srcId="{C7B9AFAF-9C32-874A-94CD-64D65C85AED2}" destId="{E86D592F-9699-614D-BCE9-0307AF356338}" srcOrd="2" destOrd="0" parTransId="{96F368D4-B4EC-FB4D-AFDF-379B189060C0}" sibTransId="{9A33B0EE-B43F-904F-A1D6-E9D76F90A65F}"/>
    <dgm:cxn modelId="{31F510A5-E38B-0640-8956-75DAD59824EF}" srcId="{C7B9AFAF-9C32-874A-94CD-64D65C85AED2}" destId="{8CA843C1-6691-D84F-9086-9000E89F50B3}" srcOrd="0" destOrd="0" parTransId="{A380E548-6151-4F45-843B-2A1017BF2585}" sibTransId="{B362E60A-3E78-0141-A751-91E3376C697C}"/>
    <dgm:cxn modelId="{797518AA-BD37-494B-87BA-0465190EE356}" type="presParOf" srcId="{5A910CEC-3AE8-9F47-8FDF-A0AA190B3250}" destId="{E333A034-D851-8740-B687-26AD979EAE9D}" srcOrd="0" destOrd="0" presId="urn:microsoft.com/office/officeart/2005/8/layout/vList2"/>
    <dgm:cxn modelId="{4851CAA7-2561-BD42-903A-5B7B6C918C90}" type="presParOf" srcId="{5A910CEC-3AE8-9F47-8FDF-A0AA190B3250}" destId="{2393BABE-CD16-854F-80BF-94ED6D4474F5}" srcOrd="1" destOrd="0" presId="urn:microsoft.com/office/officeart/2005/8/layout/vList2"/>
    <dgm:cxn modelId="{5B60FA75-C091-BE4F-A961-4C8257271560}" type="presParOf" srcId="{5A910CEC-3AE8-9F47-8FDF-A0AA190B3250}" destId="{8025A672-E229-DB42-A7C3-B4D908C6E505}" srcOrd="2" destOrd="0" presId="urn:microsoft.com/office/officeart/2005/8/layout/vList2"/>
    <dgm:cxn modelId="{BCEE3A7E-DECE-CF44-A120-D41D768486B4}" type="presParOf" srcId="{5A910CEC-3AE8-9F47-8FDF-A0AA190B3250}" destId="{BF1937DC-D6F0-994A-9266-772579CFDB92}" srcOrd="3" destOrd="0" presId="urn:microsoft.com/office/officeart/2005/8/layout/vList2"/>
    <dgm:cxn modelId="{D6466DA8-061B-074F-A19F-B9E1F4FC835D}" type="presParOf" srcId="{5A910CEC-3AE8-9F47-8FDF-A0AA190B3250}" destId="{8E683B84-85EF-A841-ADF6-6C8E66A52C6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180FE936-21D1-164C-8067-3D74BAE2B7C8}" type="doc">
      <dgm:prSet loTypeId="urn:microsoft.com/office/officeart/2005/8/layout/vList2" loCatId="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8D12384-0D66-C341-8F38-18C07F4A3A0E}">
      <dgm:prSet/>
      <dgm:spPr/>
      <dgm:t>
        <a:bodyPr/>
        <a:lstStyle/>
        <a:p>
          <a:pPr rtl="0"/>
          <a:r>
            <a:rPr lang="en-US" smtClean="0"/>
            <a:t>Any Side effect with plexr ?</a:t>
          </a:r>
          <a:endParaRPr lang="en-US"/>
        </a:p>
      </dgm:t>
    </dgm:pt>
    <dgm:pt modelId="{27F2B979-053B-0C4C-A745-F27483F0E5B8}" type="parTrans" cxnId="{B3A4E511-47B9-5046-AF59-CD5F5C526C0C}">
      <dgm:prSet/>
      <dgm:spPr/>
      <dgm:t>
        <a:bodyPr/>
        <a:lstStyle/>
        <a:p>
          <a:endParaRPr lang="en-US"/>
        </a:p>
      </dgm:t>
    </dgm:pt>
    <dgm:pt modelId="{11D6E9AA-E21A-1248-99A1-6173F1592807}" type="sibTrans" cxnId="{B3A4E511-47B9-5046-AF59-CD5F5C526C0C}">
      <dgm:prSet/>
      <dgm:spPr/>
      <dgm:t>
        <a:bodyPr/>
        <a:lstStyle/>
        <a:p>
          <a:endParaRPr lang="en-US"/>
        </a:p>
      </dgm:t>
    </dgm:pt>
    <dgm:pt modelId="{C2AFBDA8-81D1-A040-81C1-4389046022CA}" type="pres">
      <dgm:prSet presAssocID="{180FE936-21D1-164C-8067-3D74BAE2B7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66EB18-20DF-4749-9B81-81FCD2C180A8}" type="pres">
      <dgm:prSet presAssocID="{38D12384-0D66-C341-8F38-18C07F4A3A0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DC9ADA-AACF-664F-8B8F-4E2F8AB28E65}" type="presOf" srcId="{180FE936-21D1-164C-8067-3D74BAE2B7C8}" destId="{C2AFBDA8-81D1-A040-81C1-4389046022CA}" srcOrd="0" destOrd="0" presId="urn:microsoft.com/office/officeart/2005/8/layout/vList2"/>
    <dgm:cxn modelId="{B3A4E511-47B9-5046-AF59-CD5F5C526C0C}" srcId="{180FE936-21D1-164C-8067-3D74BAE2B7C8}" destId="{38D12384-0D66-C341-8F38-18C07F4A3A0E}" srcOrd="0" destOrd="0" parTransId="{27F2B979-053B-0C4C-A745-F27483F0E5B8}" sibTransId="{11D6E9AA-E21A-1248-99A1-6173F1592807}"/>
    <dgm:cxn modelId="{15A6A07E-89CC-424D-B5C1-A000580E2A3F}" type="presOf" srcId="{38D12384-0D66-C341-8F38-18C07F4A3A0E}" destId="{4166EB18-20DF-4749-9B81-81FCD2C180A8}" srcOrd="0" destOrd="0" presId="urn:microsoft.com/office/officeart/2005/8/layout/vList2"/>
    <dgm:cxn modelId="{ABA7603E-45DC-BA4E-817C-169BA8899779}" type="presParOf" srcId="{C2AFBDA8-81D1-A040-81C1-4389046022CA}" destId="{4166EB18-20DF-4749-9B81-81FCD2C180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FB2D68-3089-FA42-BD28-04D91B076A2E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4AB589D-DE5B-D440-BAF5-8CEAD2557D49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0000"/>
              </a:solidFill>
            </a:rPr>
            <a:t>SKIN LAYERS</a:t>
          </a:r>
          <a:endParaRPr lang="en-US" b="1" dirty="0">
            <a:solidFill>
              <a:srgbClr val="000000"/>
            </a:solidFill>
          </a:endParaRPr>
        </a:p>
      </dgm:t>
    </dgm:pt>
    <dgm:pt modelId="{73FEEFD2-6402-A14E-97FA-CEDD90188F61}" type="parTrans" cxnId="{D5BAF15C-93B5-8B4A-AAD6-E706FD1BA8BF}">
      <dgm:prSet/>
      <dgm:spPr/>
      <dgm:t>
        <a:bodyPr/>
        <a:lstStyle/>
        <a:p>
          <a:endParaRPr lang="en-US"/>
        </a:p>
      </dgm:t>
    </dgm:pt>
    <dgm:pt modelId="{2A1A2A94-2DAC-6442-BA47-922F32978525}" type="sibTrans" cxnId="{D5BAF15C-93B5-8B4A-AAD6-E706FD1BA8BF}">
      <dgm:prSet/>
      <dgm:spPr/>
      <dgm:t>
        <a:bodyPr/>
        <a:lstStyle/>
        <a:p>
          <a:endParaRPr lang="en-US"/>
        </a:p>
      </dgm:t>
    </dgm:pt>
    <dgm:pt modelId="{FF5A1578-32A5-6647-81BB-D5AE4ED325C0}" type="pres">
      <dgm:prSet presAssocID="{9FFB2D68-3089-FA42-BD28-04D91B076A2E}" presName="linear" presStyleCnt="0">
        <dgm:presLayoutVars>
          <dgm:animLvl val="lvl"/>
          <dgm:resizeHandles val="exact"/>
        </dgm:presLayoutVars>
      </dgm:prSet>
      <dgm:spPr/>
    </dgm:pt>
    <dgm:pt modelId="{DA3D7EC7-31D7-9E43-AD68-B04010EDF33D}" type="pres">
      <dgm:prSet presAssocID="{44AB589D-DE5B-D440-BAF5-8CEAD2557D4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5BAF15C-93B5-8B4A-AAD6-E706FD1BA8BF}" srcId="{9FFB2D68-3089-FA42-BD28-04D91B076A2E}" destId="{44AB589D-DE5B-D440-BAF5-8CEAD2557D49}" srcOrd="0" destOrd="0" parTransId="{73FEEFD2-6402-A14E-97FA-CEDD90188F61}" sibTransId="{2A1A2A94-2DAC-6442-BA47-922F32978525}"/>
    <dgm:cxn modelId="{16F98A48-C5F4-F24E-B40A-6451F460FC96}" type="presOf" srcId="{44AB589D-DE5B-D440-BAF5-8CEAD2557D49}" destId="{DA3D7EC7-31D7-9E43-AD68-B04010EDF33D}" srcOrd="0" destOrd="0" presId="urn:microsoft.com/office/officeart/2005/8/layout/vList2"/>
    <dgm:cxn modelId="{0A8DCF4A-D44C-3D43-9D49-F1885EED4FE5}" type="presOf" srcId="{9FFB2D68-3089-FA42-BD28-04D91B076A2E}" destId="{FF5A1578-32A5-6647-81BB-D5AE4ED325C0}" srcOrd="0" destOrd="0" presId="urn:microsoft.com/office/officeart/2005/8/layout/vList2"/>
    <dgm:cxn modelId="{B54CA667-B2DB-C14B-8A58-051BCFB325E5}" type="presParOf" srcId="{FF5A1578-32A5-6647-81BB-D5AE4ED325C0}" destId="{DA3D7EC7-31D7-9E43-AD68-B04010EDF3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F577FBFC-8D3B-DD41-BC17-D12DB6ACE13A}" type="doc">
      <dgm:prSet loTypeId="urn:microsoft.com/office/officeart/2005/8/layout/vList2" loCatId="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0216540-5523-1D4D-B253-3648168FBA13}">
      <dgm:prSet/>
      <dgm:spPr/>
      <dgm:t>
        <a:bodyPr/>
        <a:lstStyle/>
        <a:p>
          <a:pPr rtl="0"/>
          <a:r>
            <a:rPr lang="en-US" smtClean="0"/>
            <a:t>Dark brown or black spot </a:t>
          </a:r>
          <a:endParaRPr lang="en-US"/>
        </a:p>
      </dgm:t>
    </dgm:pt>
    <dgm:pt modelId="{F5D82B73-3B96-A648-9D79-C53F340F4A96}" type="parTrans" cxnId="{BF113138-7EAF-BB43-BBCA-64F160C81AF9}">
      <dgm:prSet/>
      <dgm:spPr/>
      <dgm:t>
        <a:bodyPr/>
        <a:lstStyle/>
        <a:p>
          <a:endParaRPr lang="en-US"/>
        </a:p>
      </dgm:t>
    </dgm:pt>
    <dgm:pt modelId="{4529D706-F544-7540-8045-6D21D797CF48}" type="sibTrans" cxnId="{BF113138-7EAF-BB43-BBCA-64F160C81AF9}">
      <dgm:prSet/>
      <dgm:spPr/>
      <dgm:t>
        <a:bodyPr/>
        <a:lstStyle/>
        <a:p>
          <a:endParaRPr lang="en-US"/>
        </a:p>
      </dgm:t>
    </dgm:pt>
    <dgm:pt modelId="{9FB957A9-8C2B-A946-B3E2-190D9656551F}">
      <dgm:prSet/>
      <dgm:spPr/>
      <dgm:t>
        <a:bodyPr/>
        <a:lstStyle/>
        <a:p>
          <a:pPr rtl="0"/>
          <a:r>
            <a:rPr lang="en-US" smtClean="0"/>
            <a:t>Appearance of burn like spots</a:t>
          </a:r>
          <a:endParaRPr lang="en-US"/>
        </a:p>
      </dgm:t>
    </dgm:pt>
    <dgm:pt modelId="{C120897A-6D40-C04B-A19D-F6565055218C}" type="parTrans" cxnId="{0D8289B4-12B8-184C-8C5E-8C16594C6D45}">
      <dgm:prSet/>
      <dgm:spPr/>
      <dgm:t>
        <a:bodyPr/>
        <a:lstStyle/>
        <a:p>
          <a:endParaRPr lang="en-US"/>
        </a:p>
      </dgm:t>
    </dgm:pt>
    <dgm:pt modelId="{10D0BE60-B87E-5F4C-BF7B-4FDDF7D57183}" type="sibTrans" cxnId="{0D8289B4-12B8-184C-8C5E-8C16594C6D45}">
      <dgm:prSet/>
      <dgm:spPr/>
      <dgm:t>
        <a:bodyPr/>
        <a:lstStyle/>
        <a:p>
          <a:endParaRPr lang="en-US"/>
        </a:p>
      </dgm:t>
    </dgm:pt>
    <dgm:pt modelId="{44D8A8BD-3541-6D48-9F55-8B8557523D18}">
      <dgm:prSet/>
      <dgm:spPr/>
      <dgm:t>
        <a:bodyPr/>
        <a:lstStyle/>
        <a:p>
          <a:pPr rtl="0"/>
          <a:r>
            <a:rPr lang="en-US" smtClean="0"/>
            <a:t>Swelling around eye lasting several days</a:t>
          </a:r>
          <a:endParaRPr lang="en-US"/>
        </a:p>
      </dgm:t>
    </dgm:pt>
    <dgm:pt modelId="{BA61BB4C-6C56-0C49-BFA8-5D3A2EA6C8AD}" type="parTrans" cxnId="{DF7832BC-C16C-D941-84E2-9CCA893C1F7E}">
      <dgm:prSet/>
      <dgm:spPr/>
      <dgm:t>
        <a:bodyPr/>
        <a:lstStyle/>
        <a:p>
          <a:endParaRPr lang="en-US"/>
        </a:p>
      </dgm:t>
    </dgm:pt>
    <dgm:pt modelId="{3ADCBBAC-0858-8D49-918B-9B54518D5CD6}" type="sibTrans" cxnId="{DF7832BC-C16C-D941-84E2-9CCA893C1F7E}">
      <dgm:prSet/>
      <dgm:spPr/>
      <dgm:t>
        <a:bodyPr/>
        <a:lstStyle/>
        <a:p>
          <a:endParaRPr lang="en-US"/>
        </a:p>
      </dgm:t>
    </dgm:pt>
    <dgm:pt modelId="{4410616B-4B81-9A43-85D9-C75BFD932FDD}">
      <dgm:prSet/>
      <dgm:spPr/>
      <dgm:t>
        <a:bodyPr/>
        <a:lstStyle/>
        <a:p>
          <a:pPr rtl="0"/>
          <a:r>
            <a:rPr lang="en-US" smtClean="0"/>
            <a:t>Area could be often red and warm immediately following procedure could be tender for few days</a:t>
          </a:r>
          <a:endParaRPr lang="en-US"/>
        </a:p>
      </dgm:t>
    </dgm:pt>
    <dgm:pt modelId="{ABA8896E-8E20-7643-A3E9-46437A99E034}" type="parTrans" cxnId="{E484CE3C-3AF2-1D49-B578-86D47B412C1D}">
      <dgm:prSet/>
      <dgm:spPr/>
      <dgm:t>
        <a:bodyPr/>
        <a:lstStyle/>
        <a:p>
          <a:endParaRPr lang="en-US"/>
        </a:p>
      </dgm:t>
    </dgm:pt>
    <dgm:pt modelId="{335C63A4-B168-EA4C-A324-FCA03B7707AE}" type="sibTrans" cxnId="{E484CE3C-3AF2-1D49-B578-86D47B412C1D}">
      <dgm:prSet/>
      <dgm:spPr/>
      <dgm:t>
        <a:bodyPr/>
        <a:lstStyle/>
        <a:p>
          <a:endParaRPr lang="en-US"/>
        </a:p>
      </dgm:t>
    </dgm:pt>
    <dgm:pt modelId="{0AE2C109-A3EA-014E-A9E9-0979B60BC83B}">
      <dgm:prSet/>
      <dgm:spPr/>
      <dgm:t>
        <a:bodyPr/>
        <a:lstStyle/>
        <a:p>
          <a:pPr rtl="0"/>
          <a:r>
            <a:rPr lang="en-US" smtClean="0"/>
            <a:t>Sensation of tingling or burning</a:t>
          </a:r>
          <a:endParaRPr lang="en-US"/>
        </a:p>
      </dgm:t>
    </dgm:pt>
    <dgm:pt modelId="{E1307108-2EEF-9C40-B5BD-B0C3FE7864E8}" type="parTrans" cxnId="{4C72C17A-4590-814E-BE5E-10C7135F9FF0}">
      <dgm:prSet/>
      <dgm:spPr/>
      <dgm:t>
        <a:bodyPr/>
        <a:lstStyle/>
        <a:p>
          <a:endParaRPr lang="en-US"/>
        </a:p>
      </dgm:t>
    </dgm:pt>
    <dgm:pt modelId="{007EB2F6-7CE3-8B47-9B53-8C0D40F07F7D}" type="sibTrans" cxnId="{4C72C17A-4590-814E-BE5E-10C7135F9FF0}">
      <dgm:prSet/>
      <dgm:spPr/>
      <dgm:t>
        <a:bodyPr/>
        <a:lstStyle/>
        <a:p>
          <a:endParaRPr lang="en-US"/>
        </a:p>
      </dgm:t>
    </dgm:pt>
    <dgm:pt modelId="{69C8455E-CB39-534E-B592-9A885D8B0762}">
      <dgm:prSet/>
      <dgm:spPr/>
      <dgm:t>
        <a:bodyPr/>
        <a:lstStyle/>
        <a:p>
          <a:pPr rtl="0"/>
          <a:r>
            <a:rPr lang="en-US" smtClean="0"/>
            <a:t>Crusting or a scab can develop keep it clean dry ,and protect it from sun light and other sources of UV to prevent pigmentation  </a:t>
          </a:r>
          <a:endParaRPr lang="en-US"/>
        </a:p>
      </dgm:t>
    </dgm:pt>
    <dgm:pt modelId="{698B0EA4-DCCB-E845-BB51-558E6BF9CF6A}" type="parTrans" cxnId="{A20425BE-AAD6-CA4E-9409-B285F6F374E5}">
      <dgm:prSet/>
      <dgm:spPr/>
      <dgm:t>
        <a:bodyPr/>
        <a:lstStyle/>
        <a:p>
          <a:endParaRPr lang="en-US"/>
        </a:p>
      </dgm:t>
    </dgm:pt>
    <dgm:pt modelId="{B8056470-CA40-C64A-A57E-886B68FA9359}" type="sibTrans" cxnId="{A20425BE-AAD6-CA4E-9409-B285F6F374E5}">
      <dgm:prSet/>
      <dgm:spPr/>
      <dgm:t>
        <a:bodyPr/>
        <a:lstStyle/>
        <a:p>
          <a:endParaRPr lang="en-US"/>
        </a:p>
      </dgm:t>
    </dgm:pt>
    <dgm:pt modelId="{B2242927-48F9-0546-95DF-3091CD43C3CB}" type="pres">
      <dgm:prSet presAssocID="{F577FBFC-8D3B-DD41-BC17-D12DB6ACE1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477AE9-61DB-CE4A-9DF2-4D339B276C92}" type="pres">
      <dgm:prSet presAssocID="{90216540-5523-1D4D-B253-3648168FBA1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6695C2-97CB-AF40-816B-7A27F8321640}" type="pres">
      <dgm:prSet presAssocID="{4529D706-F544-7540-8045-6D21D797CF48}" presName="spacer" presStyleCnt="0"/>
      <dgm:spPr/>
    </dgm:pt>
    <dgm:pt modelId="{F08B4908-0560-8A41-9496-B19D4CD4180F}" type="pres">
      <dgm:prSet presAssocID="{9FB957A9-8C2B-A946-B3E2-190D9656551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2AF5A1-02A1-EF4C-8762-68FBDE791E8D}" type="pres">
      <dgm:prSet presAssocID="{10D0BE60-B87E-5F4C-BF7B-4FDDF7D57183}" presName="spacer" presStyleCnt="0"/>
      <dgm:spPr/>
    </dgm:pt>
    <dgm:pt modelId="{8CD95453-BA0C-6B42-975B-DB56EDAF551D}" type="pres">
      <dgm:prSet presAssocID="{44D8A8BD-3541-6D48-9F55-8B8557523D1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53EE0F-6C94-5B4A-94DE-9F1CA99DA329}" type="pres">
      <dgm:prSet presAssocID="{3ADCBBAC-0858-8D49-918B-9B54518D5CD6}" presName="spacer" presStyleCnt="0"/>
      <dgm:spPr/>
    </dgm:pt>
    <dgm:pt modelId="{A56CB381-634F-D148-A179-D625B1FD05DF}" type="pres">
      <dgm:prSet presAssocID="{4410616B-4B81-9A43-85D9-C75BFD932FD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3EB1E2-2AEE-6C43-917A-F2EF4F45809A}" type="pres">
      <dgm:prSet presAssocID="{335C63A4-B168-EA4C-A324-FCA03B7707AE}" presName="spacer" presStyleCnt="0"/>
      <dgm:spPr/>
    </dgm:pt>
    <dgm:pt modelId="{E13DCF4C-3120-284F-A465-33758B7437CD}" type="pres">
      <dgm:prSet presAssocID="{0AE2C109-A3EA-014E-A9E9-0979B60BC83B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E43319-50C0-7846-BD72-E1C774556A7D}" type="pres">
      <dgm:prSet presAssocID="{007EB2F6-7CE3-8B47-9B53-8C0D40F07F7D}" presName="spacer" presStyleCnt="0"/>
      <dgm:spPr/>
    </dgm:pt>
    <dgm:pt modelId="{65E1E257-6B50-A245-B948-204D5A34B145}" type="pres">
      <dgm:prSet presAssocID="{69C8455E-CB39-534E-B592-9A885D8B076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113138-7EAF-BB43-BBCA-64F160C81AF9}" srcId="{F577FBFC-8D3B-DD41-BC17-D12DB6ACE13A}" destId="{90216540-5523-1D4D-B253-3648168FBA13}" srcOrd="0" destOrd="0" parTransId="{F5D82B73-3B96-A648-9D79-C53F340F4A96}" sibTransId="{4529D706-F544-7540-8045-6D21D797CF48}"/>
    <dgm:cxn modelId="{F3A0AD3F-E328-794D-B7BA-EBB7B34E2AD9}" type="presOf" srcId="{44D8A8BD-3541-6D48-9F55-8B8557523D18}" destId="{8CD95453-BA0C-6B42-975B-DB56EDAF551D}" srcOrd="0" destOrd="0" presId="urn:microsoft.com/office/officeart/2005/8/layout/vList2"/>
    <dgm:cxn modelId="{E8005CC5-EDDA-AF4A-843F-95DE9C15893C}" type="presOf" srcId="{90216540-5523-1D4D-B253-3648168FBA13}" destId="{8D477AE9-61DB-CE4A-9DF2-4D339B276C92}" srcOrd="0" destOrd="0" presId="urn:microsoft.com/office/officeart/2005/8/layout/vList2"/>
    <dgm:cxn modelId="{79A9D4CF-60B5-9D4F-B42B-C41D0959A8B0}" type="presOf" srcId="{0AE2C109-A3EA-014E-A9E9-0979B60BC83B}" destId="{E13DCF4C-3120-284F-A465-33758B7437CD}" srcOrd="0" destOrd="0" presId="urn:microsoft.com/office/officeart/2005/8/layout/vList2"/>
    <dgm:cxn modelId="{DFF99F00-E328-AD49-90E1-7EECD0D92D0D}" type="presOf" srcId="{69C8455E-CB39-534E-B592-9A885D8B0762}" destId="{65E1E257-6B50-A245-B948-204D5A34B145}" srcOrd="0" destOrd="0" presId="urn:microsoft.com/office/officeart/2005/8/layout/vList2"/>
    <dgm:cxn modelId="{14844D0D-2DDB-B54E-994A-F79F12A3ABD9}" type="presOf" srcId="{9FB957A9-8C2B-A946-B3E2-190D9656551F}" destId="{F08B4908-0560-8A41-9496-B19D4CD4180F}" srcOrd="0" destOrd="0" presId="urn:microsoft.com/office/officeart/2005/8/layout/vList2"/>
    <dgm:cxn modelId="{4C72C17A-4590-814E-BE5E-10C7135F9FF0}" srcId="{F577FBFC-8D3B-DD41-BC17-D12DB6ACE13A}" destId="{0AE2C109-A3EA-014E-A9E9-0979B60BC83B}" srcOrd="4" destOrd="0" parTransId="{E1307108-2EEF-9C40-B5BD-B0C3FE7864E8}" sibTransId="{007EB2F6-7CE3-8B47-9B53-8C0D40F07F7D}"/>
    <dgm:cxn modelId="{3F8180AE-4D8F-FB40-AA4A-DBC6FADD905B}" type="presOf" srcId="{F577FBFC-8D3B-DD41-BC17-D12DB6ACE13A}" destId="{B2242927-48F9-0546-95DF-3091CD43C3CB}" srcOrd="0" destOrd="0" presId="urn:microsoft.com/office/officeart/2005/8/layout/vList2"/>
    <dgm:cxn modelId="{0D8289B4-12B8-184C-8C5E-8C16594C6D45}" srcId="{F577FBFC-8D3B-DD41-BC17-D12DB6ACE13A}" destId="{9FB957A9-8C2B-A946-B3E2-190D9656551F}" srcOrd="1" destOrd="0" parTransId="{C120897A-6D40-C04B-A19D-F6565055218C}" sibTransId="{10D0BE60-B87E-5F4C-BF7B-4FDDF7D57183}"/>
    <dgm:cxn modelId="{E484CE3C-3AF2-1D49-B578-86D47B412C1D}" srcId="{F577FBFC-8D3B-DD41-BC17-D12DB6ACE13A}" destId="{4410616B-4B81-9A43-85D9-C75BFD932FDD}" srcOrd="3" destOrd="0" parTransId="{ABA8896E-8E20-7643-A3E9-46437A99E034}" sibTransId="{335C63A4-B168-EA4C-A324-FCA03B7707AE}"/>
    <dgm:cxn modelId="{DF7832BC-C16C-D941-84E2-9CCA893C1F7E}" srcId="{F577FBFC-8D3B-DD41-BC17-D12DB6ACE13A}" destId="{44D8A8BD-3541-6D48-9F55-8B8557523D18}" srcOrd="2" destOrd="0" parTransId="{BA61BB4C-6C56-0C49-BFA8-5D3A2EA6C8AD}" sibTransId="{3ADCBBAC-0858-8D49-918B-9B54518D5CD6}"/>
    <dgm:cxn modelId="{A20425BE-AAD6-CA4E-9409-B285F6F374E5}" srcId="{F577FBFC-8D3B-DD41-BC17-D12DB6ACE13A}" destId="{69C8455E-CB39-534E-B592-9A885D8B0762}" srcOrd="5" destOrd="0" parTransId="{698B0EA4-DCCB-E845-BB51-558E6BF9CF6A}" sibTransId="{B8056470-CA40-C64A-A57E-886B68FA9359}"/>
    <dgm:cxn modelId="{AEB94A43-7C14-084A-BAE7-02CEB5A77CC7}" type="presOf" srcId="{4410616B-4B81-9A43-85D9-C75BFD932FDD}" destId="{A56CB381-634F-D148-A179-D625B1FD05DF}" srcOrd="0" destOrd="0" presId="urn:microsoft.com/office/officeart/2005/8/layout/vList2"/>
    <dgm:cxn modelId="{76F72530-25C4-824E-AE20-6947C6069E5E}" type="presParOf" srcId="{B2242927-48F9-0546-95DF-3091CD43C3CB}" destId="{8D477AE9-61DB-CE4A-9DF2-4D339B276C92}" srcOrd="0" destOrd="0" presId="urn:microsoft.com/office/officeart/2005/8/layout/vList2"/>
    <dgm:cxn modelId="{5A77D250-DA30-6046-8F9C-8EC1F67736A0}" type="presParOf" srcId="{B2242927-48F9-0546-95DF-3091CD43C3CB}" destId="{776695C2-97CB-AF40-816B-7A27F8321640}" srcOrd="1" destOrd="0" presId="urn:microsoft.com/office/officeart/2005/8/layout/vList2"/>
    <dgm:cxn modelId="{0DC89B82-13FB-214C-BD68-5DF8A41C47C6}" type="presParOf" srcId="{B2242927-48F9-0546-95DF-3091CD43C3CB}" destId="{F08B4908-0560-8A41-9496-B19D4CD4180F}" srcOrd="2" destOrd="0" presId="urn:microsoft.com/office/officeart/2005/8/layout/vList2"/>
    <dgm:cxn modelId="{4DA1D70E-3474-8240-B7F5-3BF65B7B669B}" type="presParOf" srcId="{B2242927-48F9-0546-95DF-3091CD43C3CB}" destId="{752AF5A1-02A1-EF4C-8762-68FBDE791E8D}" srcOrd="3" destOrd="0" presId="urn:microsoft.com/office/officeart/2005/8/layout/vList2"/>
    <dgm:cxn modelId="{FF1795E5-B680-9844-BF8A-4F3CB2C1A373}" type="presParOf" srcId="{B2242927-48F9-0546-95DF-3091CD43C3CB}" destId="{8CD95453-BA0C-6B42-975B-DB56EDAF551D}" srcOrd="4" destOrd="0" presId="urn:microsoft.com/office/officeart/2005/8/layout/vList2"/>
    <dgm:cxn modelId="{8907DD36-9899-984D-AC11-28CC89C1411B}" type="presParOf" srcId="{B2242927-48F9-0546-95DF-3091CD43C3CB}" destId="{9B53EE0F-6C94-5B4A-94DE-9F1CA99DA329}" srcOrd="5" destOrd="0" presId="urn:microsoft.com/office/officeart/2005/8/layout/vList2"/>
    <dgm:cxn modelId="{C57EF5D2-DD08-744F-BCD7-3F446F5E3551}" type="presParOf" srcId="{B2242927-48F9-0546-95DF-3091CD43C3CB}" destId="{A56CB381-634F-D148-A179-D625B1FD05DF}" srcOrd="6" destOrd="0" presId="urn:microsoft.com/office/officeart/2005/8/layout/vList2"/>
    <dgm:cxn modelId="{1F980CFF-21F1-1245-9F3C-658E884AC46F}" type="presParOf" srcId="{B2242927-48F9-0546-95DF-3091CD43C3CB}" destId="{EC3EB1E2-2AEE-6C43-917A-F2EF4F45809A}" srcOrd="7" destOrd="0" presId="urn:microsoft.com/office/officeart/2005/8/layout/vList2"/>
    <dgm:cxn modelId="{7B74E8B8-5E74-314A-B4BE-40349D3C9B61}" type="presParOf" srcId="{B2242927-48F9-0546-95DF-3091CD43C3CB}" destId="{E13DCF4C-3120-284F-A465-33758B7437CD}" srcOrd="8" destOrd="0" presId="urn:microsoft.com/office/officeart/2005/8/layout/vList2"/>
    <dgm:cxn modelId="{5438ECD6-28F2-C04B-AF5A-DE61A3AE0290}" type="presParOf" srcId="{B2242927-48F9-0546-95DF-3091CD43C3CB}" destId="{63E43319-50C0-7846-BD72-E1C774556A7D}" srcOrd="9" destOrd="0" presId="urn:microsoft.com/office/officeart/2005/8/layout/vList2"/>
    <dgm:cxn modelId="{5A216A88-A795-B049-AFB2-E4AF982378C5}" type="presParOf" srcId="{B2242927-48F9-0546-95DF-3091CD43C3CB}" destId="{65E1E257-6B50-A245-B948-204D5A34B14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A29A3229-64A9-9547-9180-960AAE030F7B}" type="doc">
      <dgm:prSet loTypeId="urn:microsoft.com/office/officeart/2005/8/layout/vList2" loCatId="" qsTypeId="urn:microsoft.com/office/officeart/2005/8/quickstyle/3D2" qsCatId="3D" csTypeId="urn:microsoft.com/office/officeart/2005/8/colors/accent1_4" csCatId="accent1"/>
      <dgm:spPr/>
      <dgm:t>
        <a:bodyPr/>
        <a:lstStyle/>
        <a:p>
          <a:endParaRPr lang="en-US"/>
        </a:p>
      </dgm:t>
    </dgm:pt>
    <dgm:pt modelId="{2EE015BF-5C0D-4649-AC97-C99551356244}">
      <dgm:prSet/>
      <dgm:spPr/>
      <dgm:t>
        <a:bodyPr/>
        <a:lstStyle/>
        <a:p>
          <a:pPr rtl="0"/>
          <a:r>
            <a:rPr lang="en-US" smtClean="0"/>
            <a:t>WHAT EXPECT AFTER PLEXR Rx</a:t>
          </a:r>
          <a:endParaRPr lang="en-US"/>
        </a:p>
      </dgm:t>
    </dgm:pt>
    <dgm:pt modelId="{D3259A55-C732-2C42-92B0-90EB0B656B31}" type="parTrans" cxnId="{FCEB7CA7-19FE-4344-94EA-5376C1D295DE}">
      <dgm:prSet/>
      <dgm:spPr/>
      <dgm:t>
        <a:bodyPr/>
        <a:lstStyle/>
        <a:p>
          <a:endParaRPr lang="en-US"/>
        </a:p>
      </dgm:t>
    </dgm:pt>
    <dgm:pt modelId="{4E6653D3-107B-AC4E-B050-7C91F81B66AE}" type="sibTrans" cxnId="{FCEB7CA7-19FE-4344-94EA-5376C1D295DE}">
      <dgm:prSet/>
      <dgm:spPr/>
      <dgm:t>
        <a:bodyPr/>
        <a:lstStyle/>
        <a:p>
          <a:endParaRPr lang="en-US"/>
        </a:p>
      </dgm:t>
    </dgm:pt>
    <dgm:pt modelId="{B1B7E5DF-7B8F-E541-AB8B-BF23EBC56E91}" type="pres">
      <dgm:prSet presAssocID="{A29A3229-64A9-9547-9180-960AAE030F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C47143-DD7D-A84E-B832-7DA8D451531B}" type="pres">
      <dgm:prSet presAssocID="{2EE015BF-5C0D-4649-AC97-C9955135624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7A12F0-1F19-8444-AE9D-6E57BAE35F25}" type="presOf" srcId="{2EE015BF-5C0D-4649-AC97-C99551356244}" destId="{A5C47143-DD7D-A84E-B832-7DA8D451531B}" srcOrd="0" destOrd="0" presId="urn:microsoft.com/office/officeart/2005/8/layout/vList2"/>
    <dgm:cxn modelId="{09E63928-3E72-6F44-9671-288DAFCEEF9E}" type="presOf" srcId="{A29A3229-64A9-9547-9180-960AAE030F7B}" destId="{B1B7E5DF-7B8F-E541-AB8B-BF23EBC56E91}" srcOrd="0" destOrd="0" presId="urn:microsoft.com/office/officeart/2005/8/layout/vList2"/>
    <dgm:cxn modelId="{FCEB7CA7-19FE-4344-94EA-5376C1D295DE}" srcId="{A29A3229-64A9-9547-9180-960AAE030F7B}" destId="{2EE015BF-5C0D-4649-AC97-C99551356244}" srcOrd="0" destOrd="0" parTransId="{D3259A55-C732-2C42-92B0-90EB0B656B31}" sibTransId="{4E6653D3-107B-AC4E-B050-7C91F81B66AE}"/>
    <dgm:cxn modelId="{6EADC9CE-FA4C-4443-B44F-3D307ABB637C}" type="presParOf" srcId="{B1B7E5DF-7B8F-E541-AB8B-BF23EBC56E91}" destId="{A5C47143-DD7D-A84E-B832-7DA8D451531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212902D3-1B26-EB41-A5B4-54C848F75B31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11A963D-5F3B-7346-BFCD-827D26FC61B9}">
      <dgm:prSet/>
      <dgm:spPr/>
      <dgm:t>
        <a:bodyPr/>
        <a:lstStyle/>
        <a:p>
          <a:pPr rtl="0"/>
          <a:r>
            <a:rPr lang="en-US" smtClean="0"/>
            <a:t>Final result depends to </a:t>
          </a:r>
          <a:endParaRPr lang="en-US"/>
        </a:p>
      </dgm:t>
    </dgm:pt>
    <dgm:pt modelId="{388EE5B2-1305-1546-9765-42E0224CEE98}" type="parTrans" cxnId="{AF2D3ED4-5019-F242-A753-27C64A1D83BF}">
      <dgm:prSet/>
      <dgm:spPr/>
      <dgm:t>
        <a:bodyPr/>
        <a:lstStyle/>
        <a:p>
          <a:endParaRPr lang="en-US"/>
        </a:p>
      </dgm:t>
    </dgm:pt>
    <dgm:pt modelId="{442C4764-DE58-E842-92D9-6FEF9D22F458}" type="sibTrans" cxnId="{AF2D3ED4-5019-F242-A753-27C64A1D83BF}">
      <dgm:prSet/>
      <dgm:spPr/>
      <dgm:t>
        <a:bodyPr/>
        <a:lstStyle/>
        <a:p>
          <a:endParaRPr lang="en-US"/>
        </a:p>
      </dgm:t>
    </dgm:pt>
    <dgm:pt modelId="{1F7D474E-12FD-E246-B409-A463768E27A4}">
      <dgm:prSet/>
      <dgm:spPr/>
      <dgm:t>
        <a:bodyPr/>
        <a:lstStyle/>
        <a:p>
          <a:pPr rtl="0"/>
          <a:r>
            <a:rPr lang="en-US" smtClean="0"/>
            <a:t>Severity of skin laxity </a:t>
          </a:r>
          <a:endParaRPr lang="en-US"/>
        </a:p>
      </dgm:t>
    </dgm:pt>
    <dgm:pt modelId="{D090DE81-0179-364D-AC6E-58E0D495B55F}" type="parTrans" cxnId="{F7708ECA-F8D8-7148-B205-AF9D1767ED84}">
      <dgm:prSet/>
      <dgm:spPr/>
      <dgm:t>
        <a:bodyPr/>
        <a:lstStyle/>
        <a:p>
          <a:endParaRPr lang="en-US"/>
        </a:p>
      </dgm:t>
    </dgm:pt>
    <dgm:pt modelId="{CE6F8AC5-D0E3-4D41-AA5A-4411FE856438}" type="sibTrans" cxnId="{F7708ECA-F8D8-7148-B205-AF9D1767ED84}">
      <dgm:prSet/>
      <dgm:spPr/>
      <dgm:t>
        <a:bodyPr/>
        <a:lstStyle/>
        <a:p>
          <a:endParaRPr lang="en-US"/>
        </a:p>
      </dgm:t>
    </dgm:pt>
    <dgm:pt modelId="{2BF17879-3B68-0C40-BD4A-34052F3B74FA}">
      <dgm:prSet/>
      <dgm:spPr/>
      <dgm:t>
        <a:bodyPr/>
        <a:lstStyle/>
        <a:p>
          <a:pPr rtl="0"/>
          <a:r>
            <a:rPr lang="en-US" smtClean="0"/>
            <a:t>Size of leision</a:t>
          </a:r>
          <a:endParaRPr lang="en-US"/>
        </a:p>
      </dgm:t>
    </dgm:pt>
    <dgm:pt modelId="{DAAEF441-BCFF-C947-8019-4256E85AE771}" type="parTrans" cxnId="{50C8ED79-005E-4C41-83F0-A1D2033C6D50}">
      <dgm:prSet/>
      <dgm:spPr/>
      <dgm:t>
        <a:bodyPr/>
        <a:lstStyle/>
        <a:p>
          <a:endParaRPr lang="en-US"/>
        </a:p>
      </dgm:t>
    </dgm:pt>
    <dgm:pt modelId="{16646B20-9BF2-F441-8252-49EF1AD60334}" type="sibTrans" cxnId="{50C8ED79-005E-4C41-83F0-A1D2033C6D50}">
      <dgm:prSet/>
      <dgm:spPr/>
      <dgm:t>
        <a:bodyPr/>
        <a:lstStyle/>
        <a:p>
          <a:endParaRPr lang="en-US"/>
        </a:p>
      </dgm:t>
    </dgm:pt>
    <dgm:pt modelId="{A8503B23-09A5-C940-96C2-077635719E1C}">
      <dgm:prSet/>
      <dgm:spPr/>
      <dgm:t>
        <a:bodyPr/>
        <a:lstStyle/>
        <a:p>
          <a:pPr rtl="0"/>
          <a:r>
            <a:rPr lang="en-US" smtClean="0"/>
            <a:t>Desired result</a:t>
          </a:r>
          <a:endParaRPr lang="en-US"/>
        </a:p>
      </dgm:t>
    </dgm:pt>
    <dgm:pt modelId="{C7D56770-C6BA-4A42-ADAA-21B2774B1153}" type="parTrans" cxnId="{AC4B2ADE-421E-8D42-BCC7-B18B176A9608}">
      <dgm:prSet/>
      <dgm:spPr/>
      <dgm:t>
        <a:bodyPr/>
        <a:lstStyle/>
        <a:p>
          <a:endParaRPr lang="en-US"/>
        </a:p>
      </dgm:t>
    </dgm:pt>
    <dgm:pt modelId="{EA0EC6F6-9299-A748-8F9B-2D15D10BA9AA}" type="sibTrans" cxnId="{AC4B2ADE-421E-8D42-BCC7-B18B176A9608}">
      <dgm:prSet/>
      <dgm:spPr/>
      <dgm:t>
        <a:bodyPr/>
        <a:lstStyle/>
        <a:p>
          <a:endParaRPr lang="en-US"/>
        </a:p>
      </dgm:t>
    </dgm:pt>
    <dgm:pt modelId="{D3D9C6FF-DDEC-4B44-B36F-87FD42683D05}">
      <dgm:prSet/>
      <dgm:spPr/>
      <dgm:t>
        <a:bodyPr/>
        <a:lstStyle/>
        <a:p>
          <a:pPr rtl="0"/>
          <a:r>
            <a:rPr lang="en-US" smtClean="0"/>
            <a:t>general condition of skin</a:t>
          </a:r>
          <a:endParaRPr lang="en-US"/>
        </a:p>
      </dgm:t>
    </dgm:pt>
    <dgm:pt modelId="{FC0BF23B-1D62-EC4B-AA7E-53ECB6D3DDED}" type="parTrans" cxnId="{AFF036AC-97F8-1C47-ACF6-12974BAA2454}">
      <dgm:prSet/>
      <dgm:spPr/>
      <dgm:t>
        <a:bodyPr/>
        <a:lstStyle/>
        <a:p>
          <a:endParaRPr lang="en-US"/>
        </a:p>
      </dgm:t>
    </dgm:pt>
    <dgm:pt modelId="{B6C7262C-A8F7-374A-A553-32A3E6522A8C}" type="sibTrans" cxnId="{AFF036AC-97F8-1C47-ACF6-12974BAA2454}">
      <dgm:prSet/>
      <dgm:spPr/>
      <dgm:t>
        <a:bodyPr/>
        <a:lstStyle/>
        <a:p>
          <a:endParaRPr lang="en-US"/>
        </a:p>
      </dgm:t>
    </dgm:pt>
    <dgm:pt modelId="{60F855BF-E049-6D4E-AA26-65F9A24969F5}">
      <dgm:prSet/>
      <dgm:spPr/>
      <dgm:t>
        <a:bodyPr/>
        <a:lstStyle/>
        <a:p>
          <a:pPr rtl="0"/>
          <a:r>
            <a:rPr lang="en-US" smtClean="0"/>
            <a:t>Pre existing skin or medical problem</a:t>
          </a:r>
          <a:endParaRPr lang="en-US"/>
        </a:p>
      </dgm:t>
    </dgm:pt>
    <dgm:pt modelId="{3C144609-A74C-E64B-9300-0A9EA62A1720}" type="parTrans" cxnId="{D24C6A48-EEA6-0545-A575-EB71EDF2374D}">
      <dgm:prSet/>
      <dgm:spPr/>
      <dgm:t>
        <a:bodyPr/>
        <a:lstStyle/>
        <a:p>
          <a:endParaRPr lang="en-US"/>
        </a:p>
      </dgm:t>
    </dgm:pt>
    <dgm:pt modelId="{E5036331-467F-4F45-B3B6-538984F9093C}" type="sibTrans" cxnId="{D24C6A48-EEA6-0545-A575-EB71EDF2374D}">
      <dgm:prSet/>
      <dgm:spPr/>
      <dgm:t>
        <a:bodyPr/>
        <a:lstStyle/>
        <a:p>
          <a:endParaRPr lang="en-US"/>
        </a:p>
      </dgm:t>
    </dgm:pt>
    <dgm:pt modelId="{855E95FD-F58E-8B47-BC4E-EC83893CE57B}">
      <dgm:prSet/>
      <dgm:spPr/>
      <dgm:t>
        <a:bodyPr/>
        <a:lstStyle/>
        <a:p>
          <a:pPr rtl="0"/>
          <a:r>
            <a:rPr lang="en-US" smtClean="0"/>
            <a:t>Allow scab or crust to fall off naturally othere wise scarring or infection may occure (may last years to disappear)</a:t>
          </a:r>
          <a:endParaRPr lang="en-US"/>
        </a:p>
      </dgm:t>
    </dgm:pt>
    <dgm:pt modelId="{9CBA4208-0DC4-2A4B-A16F-7BC02C8EDC91}" type="parTrans" cxnId="{08586B03-0467-8A4E-B0ED-19E87C633BA9}">
      <dgm:prSet/>
      <dgm:spPr/>
      <dgm:t>
        <a:bodyPr/>
        <a:lstStyle/>
        <a:p>
          <a:endParaRPr lang="en-US"/>
        </a:p>
      </dgm:t>
    </dgm:pt>
    <dgm:pt modelId="{5608FCAF-B876-124A-B4A9-FCCC460C1253}" type="sibTrans" cxnId="{08586B03-0467-8A4E-B0ED-19E87C633BA9}">
      <dgm:prSet/>
      <dgm:spPr/>
      <dgm:t>
        <a:bodyPr/>
        <a:lstStyle/>
        <a:p>
          <a:endParaRPr lang="en-US"/>
        </a:p>
      </dgm:t>
    </dgm:pt>
    <dgm:pt modelId="{5490183A-F1AB-4446-B2AD-BE295DA5D707}" type="pres">
      <dgm:prSet presAssocID="{212902D3-1B26-EB41-A5B4-54C848F75B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2943BD-2E10-014A-B489-BD00C5195B48}" type="pres">
      <dgm:prSet presAssocID="{511A963D-5F3B-7346-BFCD-827D26FC61B9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FDE538-A6C9-C048-A5DC-5C33CAF6B8A4}" type="pres">
      <dgm:prSet presAssocID="{442C4764-DE58-E842-92D9-6FEF9D22F458}" presName="spacer" presStyleCnt="0"/>
      <dgm:spPr/>
    </dgm:pt>
    <dgm:pt modelId="{6736151B-C5AE-E143-82B7-237BD1347815}" type="pres">
      <dgm:prSet presAssocID="{1F7D474E-12FD-E246-B409-A463768E27A4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8B777F-BCE2-6A4A-9ABC-21486495AE0B}" type="pres">
      <dgm:prSet presAssocID="{CE6F8AC5-D0E3-4D41-AA5A-4411FE856438}" presName="spacer" presStyleCnt="0"/>
      <dgm:spPr/>
    </dgm:pt>
    <dgm:pt modelId="{A69B915D-F14D-3847-B8F8-57EE36D53002}" type="pres">
      <dgm:prSet presAssocID="{2BF17879-3B68-0C40-BD4A-34052F3B74F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90FBD6-562A-3E4F-9EB4-710388C99A98}" type="pres">
      <dgm:prSet presAssocID="{16646B20-9BF2-F441-8252-49EF1AD60334}" presName="spacer" presStyleCnt="0"/>
      <dgm:spPr/>
    </dgm:pt>
    <dgm:pt modelId="{B1F05820-D956-BC49-9645-143731435EF3}" type="pres">
      <dgm:prSet presAssocID="{A8503B23-09A5-C940-96C2-077635719E1C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4591-6991-F547-B617-8F20C55BF663}" type="pres">
      <dgm:prSet presAssocID="{EA0EC6F6-9299-A748-8F9B-2D15D10BA9AA}" presName="spacer" presStyleCnt="0"/>
      <dgm:spPr/>
    </dgm:pt>
    <dgm:pt modelId="{35822B02-25B3-E147-A8FA-ECE4772FD71D}" type="pres">
      <dgm:prSet presAssocID="{D3D9C6FF-DDEC-4B44-B36F-87FD42683D05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0BE28-5460-0D47-A90D-A43D9B1A125C}" type="pres">
      <dgm:prSet presAssocID="{B6C7262C-A8F7-374A-A553-32A3E6522A8C}" presName="spacer" presStyleCnt="0"/>
      <dgm:spPr/>
    </dgm:pt>
    <dgm:pt modelId="{9B9DE9D9-8300-A443-8ACE-C66D2D143E4D}" type="pres">
      <dgm:prSet presAssocID="{60F855BF-E049-6D4E-AA26-65F9A24969F5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B5EECD-1FEB-6240-BAEA-595DF99B90BC}" type="pres">
      <dgm:prSet presAssocID="{E5036331-467F-4F45-B3B6-538984F9093C}" presName="spacer" presStyleCnt="0"/>
      <dgm:spPr/>
    </dgm:pt>
    <dgm:pt modelId="{F7A6A722-4B40-3E44-9FF2-BD9A7DA96614}" type="pres">
      <dgm:prSet presAssocID="{855E95FD-F58E-8B47-BC4E-EC83893CE57B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C482D4-B2E5-104E-A24B-54391375A4F2}" type="presOf" srcId="{A8503B23-09A5-C940-96C2-077635719E1C}" destId="{B1F05820-D956-BC49-9645-143731435EF3}" srcOrd="0" destOrd="0" presId="urn:microsoft.com/office/officeart/2005/8/layout/vList2"/>
    <dgm:cxn modelId="{154F41F6-8370-4748-AB1D-B31F9BD94952}" type="presOf" srcId="{212902D3-1B26-EB41-A5B4-54C848F75B31}" destId="{5490183A-F1AB-4446-B2AD-BE295DA5D707}" srcOrd="0" destOrd="0" presId="urn:microsoft.com/office/officeart/2005/8/layout/vList2"/>
    <dgm:cxn modelId="{AC4B2ADE-421E-8D42-BCC7-B18B176A9608}" srcId="{212902D3-1B26-EB41-A5B4-54C848F75B31}" destId="{A8503B23-09A5-C940-96C2-077635719E1C}" srcOrd="3" destOrd="0" parTransId="{C7D56770-C6BA-4A42-ADAA-21B2774B1153}" sibTransId="{EA0EC6F6-9299-A748-8F9B-2D15D10BA9AA}"/>
    <dgm:cxn modelId="{5C5558EE-186C-8D4C-A343-184F2DE473E2}" type="presOf" srcId="{2BF17879-3B68-0C40-BD4A-34052F3B74FA}" destId="{A69B915D-F14D-3847-B8F8-57EE36D53002}" srcOrd="0" destOrd="0" presId="urn:microsoft.com/office/officeart/2005/8/layout/vList2"/>
    <dgm:cxn modelId="{AFF036AC-97F8-1C47-ACF6-12974BAA2454}" srcId="{212902D3-1B26-EB41-A5B4-54C848F75B31}" destId="{D3D9C6FF-DDEC-4B44-B36F-87FD42683D05}" srcOrd="4" destOrd="0" parTransId="{FC0BF23B-1D62-EC4B-AA7E-53ECB6D3DDED}" sibTransId="{B6C7262C-A8F7-374A-A553-32A3E6522A8C}"/>
    <dgm:cxn modelId="{B6E51A30-7A61-6A48-B8AE-77E55A41449F}" type="presOf" srcId="{511A963D-5F3B-7346-BFCD-827D26FC61B9}" destId="{6D2943BD-2E10-014A-B489-BD00C5195B48}" srcOrd="0" destOrd="0" presId="urn:microsoft.com/office/officeart/2005/8/layout/vList2"/>
    <dgm:cxn modelId="{D5567EFD-D955-594F-840E-F741817ABDE4}" type="presOf" srcId="{60F855BF-E049-6D4E-AA26-65F9A24969F5}" destId="{9B9DE9D9-8300-A443-8ACE-C66D2D143E4D}" srcOrd="0" destOrd="0" presId="urn:microsoft.com/office/officeart/2005/8/layout/vList2"/>
    <dgm:cxn modelId="{DC27CF91-A468-7540-B824-DE3D8BF24604}" type="presOf" srcId="{D3D9C6FF-DDEC-4B44-B36F-87FD42683D05}" destId="{35822B02-25B3-E147-A8FA-ECE4772FD71D}" srcOrd="0" destOrd="0" presId="urn:microsoft.com/office/officeart/2005/8/layout/vList2"/>
    <dgm:cxn modelId="{50C8ED79-005E-4C41-83F0-A1D2033C6D50}" srcId="{212902D3-1B26-EB41-A5B4-54C848F75B31}" destId="{2BF17879-3B68-0C40-BD4A-34052F3B74FA}" srcOrd="2" destOrd="0" parTransId="{DAAEF441-BCFF-C947-8019-4256E85AE771}" sibTransId="{16646B20-9BF2-F441-8252-49EF1AD60334}"/>
    <dgm:cxn modelId="{F7708ECA-F8D8-7148-B205-AF9D1767ED84}" srcId="{212902D3-1B26-EB41-A5B4-54C848F75B31}" destId="{1F7D474E-12FD-E246-B409-A463768E27A4}" srcOrd="1" destOrd="0" parTransId="{D090DE81-0179-364D-AC6E-58E0D495B55F}" sibTransId="{CE6F8AC5-D0E3-4D41-AA5A-4411FE856438}"/>
    <dgm:cxn modelId="{B581B03D-4913-6D4A-98BB-8E99A2B45CDF}" type="presOf" srcId="{1F7D474E-12FD-E246-B409-A463768E27A4}" destId="{6736151B-C5AE-E143-82B7-237BD1347815}" srcOrd="0" destOrd="0" presId="urn:microsoft.com/office/officeart/2005/8/layout/vList2"/>
    <dgm:cxn modelId="{AF2D3ED4-5019-F242-A753-27C64A1D83BF}" srcId="{212902D3-1B26-EB41-A5B4-54C848F75B31}" destId="{511A963D-5F3B-7346-BFCD-827D26FC61B9}" srcOrd="0" destOrd="0" parTransId="{388EE5B2-1305-1546-9765-42E0224CEE98}" sibTransId="{442C4764-DE58-E842-92D9-6FEF9D22F458}"/>
    <dgm:cxn modelId="{0E342B16-46DF-944F-A85A-6084FFFEE3CD}" type="presOf" srcId="{855E95FD-F58E-8B47-BC4E-EC83893CE57B}" destId="{F7A6A722-4B40-3E44-9FF2-BD9A7DA96614}" srcOrd="0" destOrd="0" presId="urn:microsoft.com/office/officeart/2005/8/layout/vList2"/>
    <dgm:cxn modelId="{D24C6A48-EEA6-0545-A575-EB71EDF2374D}" srcId="{212902D3-1B26-EB41-A5B4-54C848F75B31}" destId="{60F855BF-E049-6D4E-AA26-65F9A24969F5}" srcOrd="5" destOrd="0" parTransId="{3C144609-A74C-E64B-9300-0A9EA62A1720}" sibTransId="{E5036331-467F-4F45-B3B6-538984F9093C}"/>
    <dgm:cxn modelId="{08586B03-0467-8A4E-B0ED-19E87C633BA9}" srcId="{212902D3-1B26-EB41-A5B4-54C848F75B31}" destId="{855E95FD-F58E-8B47-BC4E-EC83893CE57B}" srcOrd="6" destOrd="0" parTransId="{9CBA4208-0DC4-2A4B-A16F-7BC02C8EDC91}" sibTransId="{5608FCAF-B876-124A-B4A9-FCCC460C1253}"/>
    <dgm:cxn modelId="{C11008C3-BFA7-BB46-BFFB-AC85C633543D}" type="presParOf" srcId="{5490183A-F1AB-4446-B2AD-BE295DA5D707}" destId="{6D2943BD-2E10-014A-B489-BD00C5195B48}" srcOrd="0" destOrd="0" presId="urn:microsoft.com/office/officeart/2005/8/layout/vList2"/>
    <dgm:cxn modelId="{66899E65-C9E5-9745-A7BC-30DB812F189B}" type="presParOf" srcId="{5490183A-F1AB-4446-B2AD-BE295DA5D707}" destId="{82FDE538-A6C9-C048-A5DC-5C33CAF6B8A4}" srcOrd="1" destOrd="0" presId="urn:microsoft.com/office/officeart/2005/8/layout/vList2"/>
    <dgm:cxn modelId="{72769FBA-1C3B-A140-8688-1F3D95DD0BB0}" type="presParOf" srcId="{5490183A-F1AB-4446-B2AD-BE295DA5D707}" destId="{6736151B-C5AE-E143-82B7-237BD1347815}" srcOrd="2" destOrd="0" presId="urn:microsoft.com/office/officeart/2005/8/layout/vList2"/>
    <dgm:cxn modelId="{3463E0E9-7BEE-FC41-9F10-62C1FC507D65}" type="presParOf" srcId="{5490183A-F1AB-4446-B2AD-BE295DA5D707}" destId="{D08B777F-BCE2-6A4A-9ABC-21486495AE0B}" srcOrd="3" destOrd="0" presId="urn:microsoft.com/office/officeart/2005/8/layout/vList2"/>
    <dgm:cxn modelId="{60AB1232-3F12-3342-AC62-1E25F862D9CC}" type="presParOf" srcId="{5490183A-F1AB-4446-B2AD-BE295DA5D707}" destId="{A69B915D-F14D-3847-B8F8-57EE36D53002}" srcOrd="4" destOrd="0" presId="urn:microsoft.com/office/officeart/2005/8/layout/vList2"/>
    <dgm:cxn modelId="{7FB13767-FE11-BF40-AF85-A1F3F83CD3B3}" type="presParOf" srcId="{5490183A-F1AB-4446-B2AD-BE295DA5D707}" destId="{4390FBD6-562A-3E4F-9EB4-710388C99A98}" srcOrd="5" destOrd="0" presId="urn:microsoft.com/office/officeart/2005/8/layout/vList2"/>
    <dgm:cxn modelId="{C67B7889-DFC4-A14C-952B-AD3428365A8D}" type="presParOf" srcId="{5490183A-F1AB-4446-B2AD-BE295DA5D707}" destId="{B1F05820-D956-BC49-9645-143731435EF3}" srcOrd="6" destOrd="0" presId="urn:microsoft.com/office/officeart/2005/8/layout/vList2"/>
    <dgm:cxn modelId="{EF35B8D9-C6F9-C748-B99C-C6142BFC0F42}" type="presParOf" srcId="{5490183A-F1AB-4446-B2AD-BE295DA5D707}" destId="{9C764591-6991-F547-B617-8F20C55BF663}" srcOrd="7" destOrd="0" presId="urn:microsoft.com/office/officeart/2005/8/layout/vList2"/>
    <dgm:cxn modelId="{BB882BA4-C2BD-1442-8C36-6E151EBDDB3A}" type="presParOf" srcId="{5490183A-F1AB-4446-B2AD-BE295DA5D707}" destId="{35822B02-25B3-E147-A8FA-ECE4772FD71D}" srcOrd="8" destOrd="0" presId="urn:microsoft.com/office/officeart/2005/8/layout/vList2"/>
    <dgm:cxn modelId="{4F648913-A0FC-EA48-9140-F4A6AB96FC2D}" type="presParOf" srcId="{5490183A-F1AB-4446-B2AD-BE295DA5D707}" destId="{2A10BE28-5460-0D47-A90D-A43D9B1A125C}" srcOrd="9" destOrd="0" presId="urn:microsoft.com/office/officeart/2005/8/layout/vList2"/>
    <dgm:cxn modelId="{2CA7BB97-DB74-2B4C-80D5-D0B7D820385C}" type="presParOf" srcId="{5490183A-F1AB-4446-B2AD-BE295DA5D707}" destId="{9B9DE9D9-8300-A443-8ACE-C66D2D143E4D}" srcOrd="10" destOrd="0" presId="urn:microsoft.com/office/officeart/2005/8/layout/vList2"/>
    <dgm:cxn modelId="{0B93D0E1-BE44-2240-8F45-D6466C0566BA}" type="presParOf" srcId="{5490183A-F1AB-4446-B2AD-BE295DA5D707}" destId="{B6B5EECD-1FEB-6240-BAEA-595DF99B90BC}" srcOrd="11" destOrd="0" presId="urn:microsoft.com/office/officeart/2005/8/layout/vList2"/>
    <dgm:cxn modelId="{2C1D0182-08F4-ED4E-9805-CF8355DC2937}" type="presParOf" srcId="{5490183A-F1AB-4446-B2AD-BE295DA5D707}" destId="{F7A6A722-4B40-3E44-9FF2-BD9A7DA96614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9C7B4A87-458A-7947-A192-D24F5A529A7F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6558EAE-BA73-684E-9314-17FB0BDCAE6D}">
      <dgm:prSet/>
      <dgm:spPr/>
      <dgm:t>
        <a:bodyPr/>
        <a:lstStyle/>
        <a:p>
          <a:pPr rtl="0"/>
          <a:r>
            <a:rPr lang="en-US" smtClean="0"/>
            <a:t>Prevent complication following plexr</a:t>
          </a:r>
          <a:endParaRPr lang="en-US"/>
        </a:p>
      </dgm:t>
    </dgm:pt>
    <dgm:pt modelId="{F91D00D4-31ED-DF4F-9037-BE08709C5662}" type="parTrans" cxnId="{472619AD-ADF9-3746-AA85-DF0AD6F10FFB}">
      <dgm:prSet/>
      <dgm:spPr/>
      <dgm:t>
        <a:bodyPr/>
        <a:lstStyle/>
        <a:p>
          <a:endParaRPr lang="en-US"/>
        </a:p>
      </dgm:t>
    </dgm:pt>
    <dgm:pt modelId="{412ED5F3-3BA4-904A-BA4E-444BD88AADE0}" type="sibTrans" cxnId="{472619AD-ADF9-3746-AA85-DF0AD6F10FFB}">
      <dgm:prSet/>
      <dgm:spPr/>
      <dgm:t>
        <a:bodyPr/>
        <a:lstStyle/>
        <a:p>
          <a:endParaRPr lang="en-US"/>
        </a:p>
      </dgm:t>
    </dgm:pt>
    <dgm:pt modelId="{90423BC7-F7C7-8A43-9C1C-2CEF204B0AEC}" type="pres">
      <dgm:prSet presAssocID="{9C7B4A87-458A-7947-A192-D24F5A529A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44AC75-9FEC-2145-BBE4-9442948A1FBD}" type="pres">
      <dgm:prSet presAssocID="{C6558EAE-BA73-684E-9314-17FB0BDCAE6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2619AD-ADF9-3746-AA85-DF0AD6F10FFB}" srcId="{9C7B4A87-458A-7947-A192-D24F5A529A7F}" destId="{C6558EAE-BA73-684E-9314-17FB0BDCAE6D}" srcOrd="0" destOrd="0" parTransId="{F91D00D4-31ED-DF4F-9037-BE08709C5662}" sibTransId="{412ED5F3-3BA4-904A-BA4E-444BD88AADE0}"/>
    <dgm:cxn modelId="{0E680C96-52EF-114E-BFB2-8E8AEA8486D3}" type="presOf" srcId="{C6558EAE-BA73-684E-9314-17FB0BDCAE6D}" destId="{AE44AC75-9FEC-2145-BBE4-9442948A1FBD}" srcOrd="0" destOrd="0" presId="urn:microsoft.com/office/officeart/2005/8/layout/vList2"/>
    <dgm:cxn modelId="{F845147D-0201-5E4B-93C0-7B69FAD3F4AD}" type="presOf" srcId="{9C7B4A87-458A-7947-A192-D24F5A529A7F}" destId="{90423BC7-F7C7-8A43-9C1C-2CEF204B0AEC}" srcOrd="0" destOrd="0" presId="urn:microsoft.com/office/officeart/2005/8/layout/vList2"/>
    <dgm:cxn modelId="{77445329-A265-F14E-B044-8433A5780C08}" type="presParOf" srcId="{90423BC7-F7C7-8A43-9C1C-2CEF204B0AEC}" destId="{AE44AC75-9FEC-2145-BBE4-9442948A1FB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8563760D-C88D-1148-9A42-9854E65BE5FC}" type="doc">
      <dgm:prSet loTypeId="urn:microsoft.com/office/officeart/2005/8/layout/vList2" loCatId="" qsTypeId="urn:microsoft.com/office/officeart/2005/8/quickstyle/3D2" qsCatId="3D" csTypeId="urn:microsoft.com/office/officeart/2005/8/colors/accent1_4" csCatId="accent1"/>
      <dgm:spPr/>
      <dgm:t>
        <a:bodyPr/>
        <a:lstStyle/>
        <a:p>
          <a:endParaRPr lang="en-US"/>
        </a:p>
      </dgm:t>
    </dgm:pt>
    <dgm:pt modelId="{D10DE538-EF11-5E44-A7AC-2A644E872DA8}">
      <dgm:prSet/>
      <dgm:spPr/>
      <dgm:t>
        <a:bodyPr/>
        <a:lstStyle/>
        <a:p>
          <a:pPr rtl="0"/>
          <a:r>
            <a:rPr lang="en-US" smtClean="0"/>
            <a:t>Keep Rx area clean, dry </a:t>
          </a:r>
          <a:endParaRPr lang="en-US"/>
        </a:p>
      </dgm:t>
    </dgm:pt>
    <dgm:pt modelId="{4711E9D8-B50F-9244-B413-0FE77D683C3F}" type="parTrans" cxnId="{5B273DE5-3911-2B4F-B6F9-6F1BD82D5E69}">
      <dgm:prSet/>
      <dgm:spPr/>
      <dgm:t>
        <a:bodyPr/>
        <a:lstStyle/>
        <a:p>
          <a:endParaRPr lang="en-US"/>
        </a:p>
      </dgm:t>
    </dgm:pt>
    <dgm:pt modelId="{4AC9E253-1DD9-534C-B04E-4E9C670444A3}" type="sibTrans" cxnId="{5B273DE5-3911-2B4F-B6F9-6F1BD82D5E69}">
      <dgm:prSet/>
      <dgm:spPr/>
      <dgm:t>
        <a:bodyPr/>
        <a:lstStyle/>
        <a:p>
          <a:endParaRPr lang="en-US"/>
        </a:p>
      </dgm:t>
    </dgm:pt>
    <dgm:pt modelId="{65576F50-4B44-A54C-A6E6-951DA2C455EA}">
      <dgm:prSet/>
      <dgm:spPr/>
      <dgm:t>
        <a:bodyPr/>
        <a:lstStyle/>
        <a:p>
          <a:pPr rtl="0"/>
          <a:r>
            <a:rPr lang="en-US" smtClean="0"/>
            <a:t>Protct from sun exposure</a:t>
          </a:r>
          <a:endParaRPr lang="en-US"/>
        </a:p>
      </dgm:t>
    </dgm:pt>
    <dgm:pt modelId="{18E7A275-598A-AC45-BA78-4FF9CA6827CF}" type="parTrans" cxnId="{4B5B4E71-BE8C-1141-BF16-33E3E08A4FC2}">
      <dgm:prSet/>
      <dgm:spPr/>
      <dgm:t>
        <a:bodyPr/>
        <a:lstStyle/>
        <a:p>
          <a:endParaRPr lang="en-US"/>
        </a:p>
      </dgm:t>
    </dgm:pt>
    <dgm:pt modelId="{B175BF98-5D68-9B46-AECC-04C733A2354C}" type="sibTrans" cxnId="{4B5B4E71-BE8C-1141-BF16-33E3E08A4FC2}">
      <dgm:prSet/>
      <dgm:spPr/>
      <dgm:t>
        <a:bodyPr/>
        <a:lstStyle/>
        <a:p>
          <a:endParaRPr lang="en-US"/>
        </a:p>
      </dgm:t>
    </dgm:pt>
    <dgm:pt modelId="{ACAB58E9-F025-A34E-AEF4-7D1FF9F80C71}">
      <dgm:prSet/>
      <dgm:spPr/>
      <dgm:t>
        <a:bodyPr/>
        <a:lstStyle/>
        <a:p>
          <a:pPr rtl="0"/>
          <a:r>
            <a:rPr lang="en-US" smtClean="0"/>
            <a:t>Avoid exposure to extrem cold or heat untill heals</a:t>
          </a:r>
          <a:endParaRPr lang="en-US"/>
        </a:p>
      </dgm:t>
    </dgm:pt>
    <dgm:pt modelId="{785177E9-77D4-1D4B-9145-DDD150EE8EEB}" type="parTrans" cxnId="{812DA4AB-C869-7948-BACC-A3454E4EC5E8}">
      <dgm:prSet/>
      <dgm:spPr/>
      <dgm:t>
        <a:bodyPr/>
        <a:lstStyle/>
        <a:p>
          <a:endParaRPr lang="en-US"/>
        </a:p>
      </dgm:t>
    </dgm:pt>
    <dgm:pt modelId="{6CE453BB-943E-CC42-85B3-B6991AEDBB07}" type="sibTrans" cxnId="{812DA4AB-C869-7948-BACC-A3454E4EC5E8}">
      <dgm:prSet/>
      <dgm:spPr/>
      <dgm:t>
        <a:bodyPr/>
        <a:lstStyle/>
        <a:p>
          <a:endParaRPr lang="en-US"/>
        </a:p>
      </dgm:t>
    </dgm:pt>
    <dgm:pt modelId="{4762E2FE-DF16-F841-8908-6942D0B8B3EF}" type="pres">
      <dgm:prSet presAssocID="{8563760D-C88D-1148-9A42-9854E65BE5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5641C5-546D-C547-B152-6C32196D8280}" type="pres">
      <dgm:prSet presAssocID="{D10DE538-EF11-5E44-A7AC-2A644E872DA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B6E45-D23A-0C4F-B78D-7CDE07DD9CB3}" type="pres">
      <dgm:prSet presAssocID="{4AC9E253-1DD9-534C-B04E-4E9C670444A3}" presName="spacer" presStyleCnt="0"/>
      <dgm:spPr/>
    </dgm:pt>
    <dgm:pt modelId="{4A09A5D4-37FC-2443-B770-DED60462EE01}" type="pres">
      <dgm:prSet presAssocID="{65576F50-4B44-A54C-A6E6-951DA2C455E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42C66-A818-B945-ADB9-B746084532A2}" type="pres">
      <dgm:prSet presAssocID="{B175BF98-5D68-9B46-AECC-04C733A2354C}" presName="spacer" presStyleCnt="0"/>
      <dgm:spPr/>
    </dgm:pt>
    <dgm:pt modelId="{C897DF88-A594-7B4B-AE25-7A05B2BB9641}" type="pres">
      <dgm:prSet presAssocID="{ACAB58E9-F025-A34E-AEF4-7D1FF9F80C7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B14323-550C-E449-A74F-B29A995C8DDD}" type="presOf" srcId="{D10DE538-EF11-5E44-A7AC-2A644E872DA8}" destId="{4C5641C5-546D-C547-B152-6C32196D8280}" srcOrd="0" destOrd="0" presId="urn:microsoft.com/office/officeart/2005/8/layout/vList2"/>
    <dgm:cxn modelId="{1B181DA7-5839-7547-BC2B-6C11E995AB42}" type="presOf" srcId="{ACAB58E9-F025-A34E-AEF4-7D1FF9F80C71}" destId="{C897DF88-A594-7B4B-AE25-7A05B2BB9641}" srcOrd="0" destOrd="0" presId="urn:microsoft.com/office/officeart/2005/8/layout/vList2"/>
    <dgm:cxn modelId="{5726EB3A-52A3-5C42-9A0F-45715AF80FE4}" type="presOf" srcId="{8563760D-C88D-1148-9A42-9854E65BE5FC}" destId="{4762E2FE-DF16-F841-8908-6942D0B8B3EF}" srcOrd="0" destOrd="0" presId="urn:microsoft.com/office/officeart/2005/8/layout/vList2"/>
    <dgm:cxn modelId="{812DA4AB-C869-7948-BACC-A3454E4EC5E8}" srcId="{8563760D-C88D-1148-9A42-9854E65BE5FC}" destId="{ACAB58E9-F025-A34E-AEF4-7D1FF9F80C71}" srcOrd="2" destOrd="0" parTransId="{785177E9-77D4-1D4B-9145-DDD150EE8EEB}" sibTransId="{6CE453BB-943E-CC42-85B3-B6991AEDBB07}"/>
    <dgm:cxn modelId="{4B5B4E71-BE8C-1141-BF16-33E3E08A4FC2}" srcId="{8563760D-C88D-1148-9A42-9854E65BE5FC}" destId="{65576F50-4B44-A54C-A6E6-951DA2C455EA}" srcOrd="1" destOrd="0" parTransId="{18E7A275-598A-AC45-BA78-4FF9CA6827CF}" sibTransId="{B175BF98-5D68-9B46-AECC-04C733A2354C}"/>
    <dgm:cxn modelId="{5B273DE5-3911-2B4F-B6F9-6F1BD82D5E69}" srcId="{8563760D-C88D-1148-9A42-9854E65BE5FC}" destId="{D10DE538-EF11-5E44-A7AC-2A644E872DA8}" srcOrd="0" destOrd="0" parTransId="{4711E9D8-B50F-9244-B413-0FE77D683C3F}" sibTransId="{4AC9E253-1DD9-534C-B04E-4E9C670444A3}"/>
    <dgm:cxn modelId="{07573C65-E31D-1A4D-A062-E0BD6AACCD4A}" type="presOf" srcId="{65576F50-4B44-A54C-A6E6-951DA2C455EA}" destId="{4A09A5D4-37FC-2443-B770-DED60462EE01}" srcOrd="0" destOrd="0" presId="urn:microsoft.com/office/officeart/2005/8/layout/vList2"/>
    <dgm:cxn modelId="{A875F9C5-2EE3-1C44-BFBF-A99B5263E634}" type="presParOf" srcId="{4762E2FE-DF16-F841-8908-6942D0B8B3EF}" destId="{4C5641C5-546D-C547-B152-6C32196D8280}" srcOrd="0" destOrd="0" presId="urn:microsoft.com/office/officeart/2005/8/layout/vList2"/>
    <dgm:cxn modelId="{CAD7A00E-9573-1740-B10E-F409420DA1CD}" type="presParOf" srcId="{4762E2FE-DF16-F841-8908-6942D0B8B3EF}" destId="{2B5B6E45-D23A-0C4F-B78D-7CDE07DD9CB3}" srcOrd="1" destOrd="0" presId="urn:microsoft.com/office/officeart/2005/8/layout/vList2"/>
    <dgm:cxn modelId="{7E631F08-045A-524D-9CC7-11CF65D3964B}" type="presParOf" srcId="{4762E2FE-DF16-F841-8908-6942D0B8B3EF}" destId="{4A09A5D4-37FC-2443-B770-DED60462EE01}" srcOrd="2" destOrd="0" presId="urn:microsoft.com/office/officeart/2005/8/layout/vList2"/>
    <dgm:cxn modelId="{F067958D-4C2E-D448-931C-7FD7B6B5747A}" type="presParOf" srcId="{4762E2FE-DF16-F841-8908-6942D0B8B3EF}" destId="{68442C66-A818-B945-ADB9-B746084532A2}" srcOrd="3" destOrd="0" presId="urn:microsoft.com/office/officeart/2005/8/layout/vList2"/>
    <dgm:cxn modelId="{F9C442B8-CD6E-1545-AABC-EA18FC308A89}" type="presParOf" srcId="{4762E2FE-DF16-F841-8908-6942D0B8B3EF}" destId="{C897DF88-A594-7B4B-AE25-7A05B2BB964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8C851659-BB67-8E49-BAA6-409CB597EEF2}" type="doc">
      <dgm:prSet loTypeId="urn:microsoft.com/office/officeart/2005/8/layout/vList2" loCatId="" qsTypeId="urn:microsoft.com/office/officeart/2005/8/quickstyle/simple4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108E2A9C-E7E6-C54B-89D3-91172419B9DE}">
      <dgm:prSet/>
      <dgm:spPr/>
      <dgm:t>
        <a:bodyPr/>
        <a:lstStyle/>
        <a:p>
          <a:pPr rtl="0"/>
          <a:r>
            <a:rPr lang="en-US" smtClean="0"/>
            <a:t>Aftercare advice</a:t>
          </a:r>
          <a:endParaRPr lang="en-US"/>
        </a:p>
      </dgm:t>
    </dgm:pt>
    <dgm:pt modelId="{A646467D-8E8E-D447-8BE7-CDC1D3D9B121}" type="parTrans" cxnId="{D3785C72-D88C-EB41-BD6F-F521A1554EF9}">
      <dgm:prSet/>
      <dgm:spPr/>
      <dgm:t>
        <a:bodyPr/>
        <a:lstStyle/>
        <a:p>
          <a:endParaRPr lang="en-US"/>
        </a:p>
      </dgm:t>
    </dgm:pt>
    <dgm:pt modelId="{D00FC2A3-59E7-DE47-BDC6-5519655DC248}" type="sibTrans" cxnId="{D3785C72-D88C-EB41-BD6F-F521A1554EF9}">
      <dgm:prSet/>
      <dgm:spPr/>
      <dgm:t>
        <a:bodyPr/>
        <a:lstStyle/>
        <a:p>
          <a:endParaRPr lang="en-US"/>
        </a:p>
      </dgm:t>
    </dgm:pt>
    <dgm:pt modelId="{C97345D3-B29E-F040-8FAA-5FAD6B43A2A9}" type="pres">
      <dgm:prSet presAssocID="{8C851659-BB67-8E49-BAA6-409CB597EE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107800-B66A-DB44-A7B6-000957308E0B}" type="pres">
      <dgm:prSet presAssocID="{108E2A9C-E7E6-C54B-89D3-91172419B9D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785C72-D88C-EB41-BD6F-F521A1554EF9}" srcId="{8C851659-BB67-8E49-BAA6-409CB597EEF2}" destId="{108E2A9C-E7E6-C54B-89D3-91172419B9DE}" srcOrd="0" destOrd="0" parTransId="{A646467D-8E8E-D447-8BE7-CDC1D3D9B121}" sibTransId="{D00FC2A3-59E7-DE47-BDC6-5519655DC248}"/>
    <dgm:cxn modelId="{CD78CCEF-9D93-A64F-ADF2-B6C5FAD9D51F}" type="presOf" srcId="{8C851659-BB67-8E49-BAA6-409CB597EEF2}" destId="{C97345D3-B29E-F040-8FAA-5FAD6B43A2A9}" srcOrd="0" destOrd="0" presId="urn:microsoft.com/office/officeart/2005/8/layout/vList2"/>
    <dgm:cxn modelId="{69965045-80FC-5C43-9F1E-29A3CA3494E6}" type="presOf" srcId="{108E2A9C-E7E6-C54B-89D3-91172419B9DE}" destId="{64107800-B66A-DB44-A7B6-000957308E0B}" srcOrd="0" destOrd="0" presId="urn:microsoft.com/office/officeart/2005/8/layout/vList2"/>
    <dgm:cxn modelId="{CE2AD945-040C-7D43-9212-DC15761D7605}" type="presParOf" srcId="{C97345D3-B29E-F040-8FAA-5FAD6B43A2A9}" destId="{64107800-B66A-DB44-A7B6-000957308E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D70639F0-10F9-0443-8327-0E800157FF70}" type="doc">
      <dgm:prSet loTypeId="urn:microsoft.com/office/officeart/2005/8/layout/vList2" loCatId="" qsTypeId="urn:microsoft.com/office/officeart/2005/8/quickstyle/3D5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3B4D1AC-63F4-954A-BB6E-22C61369B560}">
      <dgm:prSet/>
      <dgm:spPr/>
      <dgm:t>
        <a:bodyPr/>
        <a:lstStyle/>
        <a:p>
          <a:pPr rtl="0"/>
          <a:r>
            <a:rPr lang="en-US" smtClean="0"/>
            <a:t>Burning following Rx responds to anti-inflammatory drugs eg  ibubrufen</a:t>
          </a:r>
          <a:endParaRPr lang="en-US"/>
        </a:p>
      </dgm:t>
    </dgm:pt>
    <dgm:pt modelId="{50FF18D4-8162-764A-BC7A-6A446D21653A}" type="parTrans" cxnId="{D9281581-F176-8543-8271-5495997501EC}">
      <dgm:prSet/>
      <dgm:spPr/>
      <dgm:t>
        <a:bodyPr/>
        <a:lstStyle/>
        <a:p>
          <a:endParaRPr lang="en-US"/>
        </a:p>
      </dgm:t>
    </dgm:pt>
    <dgm:pt modelId="{EF7CCEE3-8BDE-7C4D-B727-8B4FD7A826C4}" type="sibTrans" cxnId="{D9281581-F176-8543-8271-5495997501EC}">
      <dgm:prSet/>
      <dgm:spPr/>
      <dgm:t>
        <a:bodyPr/>
        <a:lstStyle/>
        <a:p>
          <a:endParaRPr lang="en-US"/>
        </a:p>
      </dgm:t>
    </dgm:pt>
    <dgm:pt modelId="{D4E76CA0-DAFD-CD46-A491-8B3257AFB06D}">
      <dgm:prSet/>
      <dgm:spPr/>
      <dgm:t>
        <a:bodyPr/>
        <a:lstStyle/>
        <a:p>
          <a:pPr rtl="0"/>
          <a:r>
            <a:rPr lang="en-US" smtClean="0"/>
            <a:t>Swelling around eye is common even may disturb vision last several day (use anti-inflammatory or anti-histamine )</a:t>
          </a:r>
          <a:endParaRPr lang="en-US"/>
        </a:p>
      </dgm:t>
    </dgm:pt>
    <dgm:pt modelId="{F3615FE5-FC13-434C-9C03-2CF5220A4098}" type="parTrans" cxnId="{B49761A6-4ED3-CC47-964F-50F6DF7A8540}">
      <dgm:prSet/>
      <dgm:spPr/>
      <dgm:t>
        <a:bodyPr/>
        <a:lstStyle/>
        <a:p>
          <a:endParaRPr lang="en-US"/>
        </a:p>
      </dgm:t>
    </dgm:pt>
    <dgm:pt modelId="{C839AC00-7AD2-1549-8E65-E699017B743D}" type="sibTrans" cxnId="{B49761A6-4ED3-CC47-964F-50F6DF7A8540}">
      <dgm:prSet/>
      <dgm:spPr/>
      <dgm:t>
        <a:bodyPr/>
        <a:lstStyle/>
        <a:p>
          <a:endParaRPr lang="en-US"/>
        </a:p>
      </dgm:t>
    </dgm:pt>
    <dgm:pt modelId="{B3EDA267-0B16-3F4C-BDA1-13299C56FC5C}">
      <dgm:prSet/>
      <dgm:spPr/>
      <dgm:t>
        <a:bodyPr/>
        <a:lstStyle/>
        <a:p>
          <a:pPr rtl="0"/>
          <a:r>
            <a:rPr lang="en-US" smtClean="0"/>
            <a:t>Crusting appear  often initially is brown or black flake off in few days</a:t>
          </a:r>
          <a:endParaRPr lang="en-US"/>
        </a:p>
      </dgm:t>
    </dgm:pt>
    <dgm:pt modelId="{1DA482FF-C715-D94F-BA32-BA78121BFA3C}" type="parTrans" cxnId="{0F98B29F-1FAC-E44F-B362-DF080F0174A0}">
      <dgm:prSet/>
      <dgm:spPr/>
      <dgm:t>
        <a:bodyPr/>
        <a:lstStyle/>
        <a:p>
          <a:endParaRPr lang="en-US"/>
        </a:p>
      </dgm:t>
    </dgm:pt>
    <dgm:pt modelId="{B8855BBE-93B1-1F40-BB12-B8905AE58861}" type="sibTrans" cxnId="{0F98B29F-1FAC-E44F-B362-DF080F0174A0}">
      <dgm:prSet/>
      <dgm:spPr/>
      <dgm:t>
        <a:bodyPr/>
        <a:lstStyle/>
        <a:p>
          <a:endParaRPr lang="en-US"/>
        </a:p>
      </dgm:t>
    </dgm:pt>
    <dgm:pt modelId="{04A99E8A-9432-C743-AFA3-735C1DE97014}">
      <dgm:prSet/>
      <dgm:spPr/>
      <dgm:t>
        <a:bodyPr/>
        <a:lstStyle/>
        <a:p>
          <a:pPr rtl="0"/>
          <a:r>
            <a:rPr lang="en-US" smtClean="0"/>
            <a:t>May take 2 wks to disappear</a:t>
          </a:r>
          <a:endParaRPr lang="en-US"/>
        </a:p>
      </dgm:t>
    </dgm:pt>
    <dgm:pt modelId="{280A5DC1-3BD8-CB43-A3F1-53B3B9879C48}" type="parTrans" cxnId="{776EB06B-687A-6A40-9468-FCD78E12AC19}">
      <dgm:prSet/>
      <dgm:spPr/>
      <dgm:t>
        <a:bodyPr/>
        <a:lstStyle/>
        <a:p>
          <a:endParaRPr lang="en-US"/>
        </a:p>
      </dgm:t>
    </dgm:pt>
    <dgm:pt modelId="{71144784-ABDD-E749-A0AA-F3178CBAA4A8}" type="sibTrans" cxnId="{776EB06B-687A-6A40-9468-FCD78E12AC19}">
      <dgm:prSet/>
      <dgm:spPr/>
      <dgm:t>
        <a:bodyPr/>
        <a:lstStyle/>
        <a:p>
          <a:endParaRPr lang="en-US"/>
        </a:p>
      </dgm:t>
    </dgm:pt>
    <dgm:pt modelId="{18A6FC1C-A613-CE41-8EF3-EC4852846D10}" type="pres">
      <dgm:prSet presAssocID="{D70639F0-10F9-0443-8327-0E800157FF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A14593-33ED-3742-BCCE-B04A0A98CB6A}" type="pres">
      <dgm:prSet presAssocID="{A3B4D1AC-63F4-954A-BB6E-22C61369B56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BC0E18-107B-1D47-BB80-892FF957BD4A}" type="pres">
      <dgm:prSet presAssocID="{EF7CCEE3-8BDE-7C4D-B727-8B4FD7A826C4}" presName="spacer" presStyleCnt="0"/>
      <dgm:spPr/>
    </dgm:pt>
    <dgm:pt modelId="{47239827-5E4B-4C46-B754-4AFB092684D4}" type="pres">
      <dgm:prSet presAssocID="{D4E76CA0-DAFD-CD46-A491-8B3257AFB06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948E21-BD19-9F46-B928-40BCFB8DA606}" type="pres">
      <dgm:prSet presAssocID="{C839AC00-7AD2-1549-8E65-E699017B743D}" presName="spacer" presStyleCnt="0"/>
      <dgm:spPr/>
    </dgm:pt>
    <dgm:pt modelId="{CF99484A-294C-EE44-A103-89388F3CBA7D}" type="pres">
      <dgm:prSet presAssocID="{B3EDA267-0B16-3F4C-BDA1-13299C56FC5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87AA-BCF8-7F46-A77C-D5ED87E94250}" type="pres">
      <dgm:prSet presAssocID="{B8855BBE-93B1-1F40-BB12-B8905AE58861}" presName="spacer" presStyleCnt="0"/>
      <dgm:spPr/>
    </dgm:pt>
    <dgm:pt modelId="{E9E8AAFC-867F-B749-BA24-67D12602C9B1}" type="pres">
      <dgm:prSet presAssocID="{04A99E8A-9432-C743-AFA3-735C1DE9701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98B29F-1FAC-E44F-B362-DF080F0174A0}" srcId="{D70639F0-10F9-0443-8327-0E800157FF70}" destId="{B3EDA267-0B16-3F4C-BDA1-13299C56FC5C}" srcOrd="2" destOrd="0" parTransId="{1DA482FF-C715-D94F-BA32-BA78121BFA3C}" sibTransId="{B8855BBE-93B1-1F40-BB12-B8905AE58861}"/>
    <dgm:cxn modelId="{776EB06B-687A-6A40-9468-FCD78E12AC19}" srcId="{D70639F0-10F9-0443-8327-0E800157FF70}" destId="{04A99E8A-9432-C743-AFA3-735C1DE97014}" srcOrd="3" destOrd="0" parTransId="{280A5DC1-3BD8-CB43-A3F1-53B3B9879C48}" sibTransId="{71144784-ABDD-E749-A0AA-F3178CBAA4A8}"/>
    <dgm:cxn modelId="{B49761A6-4ED3-CC47-964F-50F6DF7A8540}" srcId="{D70639F0-10F9-0443-8327-0E800157FF70}" destId="{D4E76CA0-DAFD-CD46-A491-8B3257AFB06D}" srcOrd="1" destOrd="0" parTransId="{F3615FE5-FC13-434C-9C03-2CF5220A4098}" sibTransId="{C839AC00-7AD2-1549-8E65-E699017B743D}"/>
    <dgm:cxn modelId="{B6046093-00BE-3F4C-8B09-98C64BBE7C0D}" type="presOf" srcId="{A3B4D1AC-63F4-954A-BB6E-22C61369B560}" destId="{17A14593-33ED-3742-BCCE-B04A0A98CB6A}" srcOrd="0" destOrd="0" presId="urn:microsoft.com/office/officeart/2005/8/layout/vList2"/>
    <dgm:cxn modelId="{B42F07CD-4248-944B-B74B-BCD99A28AB75}" type="presOf" srcId="{D70639F0-10F9-0443-8327-0E800157FF70}" destId="{18A6FC1C-A613-CE41-8EF3-EC4852846D10}" srcOrd="0" destOrd="0" presId="urn:microsoft.com/office/officeart/2005/8/layout/vList2"/>
    <dgm:cxn modelId="{1CF27E45-D2E4-0B43-B817-3FF668EE03D7}" type="presOf" srcId="{B3EDA267-0B16-3F4C-BDA1-13299C56FC5C}" destId="{CF99484A-294C-EE44-A103-89388F3CBA7D}" srcOrd="0" destOrd="0" presId="urn:microsoft.com/office/officeart/2005/8/layout/vList2"/>
    <dgm:cxn modelId="{85C5B975-84ED-0645-96D4-B5004271DF20}" type="presOf" srcId="{D4E76CA0-DAFD-CD46-A491-8B3257AFB06D}" destId="{47239827-5E4B-4C46-B754-4AFB092684D4}" srcOrd="0" destOrd="0" presId="urn:microsoft.com/office/officeart/2005/8/layout/vList2"/>
    <dgm:cxn modelId="{7B0FC05D-11EC-4245-BAD0-54A5B41628FC}" type="presOf" srcId="{04A99E8A-9432-C743-AFA3-735C1DE97014}" destId="{E9E8AAFC-867F-B749-BA24-67D12602C9B1}" srcOrd="0" destOrd="0" presId="urn:microsoft.com/office/officeart/2005/8/layout/vList2"/>
    <dgm:cxn modelId="{D9281581-F176-8543-8271-5495997501EC}" srcId="{D70639F0-10F9-0443-8327-0E800157FF70}" destId="{A3B4D1AC-63F4-954A-BB6E-22C61369B560}" srcOrd="0" destOrd="0" parTransId="{50FF18D4-8162-764A-BC7A-6A446D21653A}" sibTransId="{EF7CCEE3-8BDE-7C4D-B727-8B4FD7A826C4}"/>
    <dgm:cxn modelId="{780C257F-6120-DC4B-9E4D-29D124BE18DD}" type="presParOf" srcId="{18A6FC1C-A613-CE41-8EF3-EC4852846D10}" destId="{17A14593-33ED-3742-BCCE-B04A0A98CB6A}" srcOrd="0" destOrd="0" presId="urn:microsoft.com/office/officeart/2005/8/layout/vList2"/>
    <dgm:cxn modelId="{25CC7DBE-D1BF-2148-8019-DD209552D083}" type="presParOf" srcId="{18A6FC1C-A613-CE41-8EF3-EC4852846D10}" destId="{6DBC0E18-107B-1D47-BB80-892FF957BD4A}" srcOrd="1" destOrd="0" presId="urn:microsoft.com/office/officeart/2005/8/layout/vList2"/>
    <dgm:cxn modelId="{5872D0E4-2D23-B741-BF35-9EE8A597AFDB}" type="presParOf" srcId="{18A6FC1C-A613-CE41-8EF3-EC4852846D10}" destId="{47239827-5E4B-4C46-B754-4AFB092684D4}" srcOrd="2" destOrd="0" presId="urn:microsoft.com/office/officeart/2005/8/layout/vList2"/>
    <dgm:cxn modelId="{71D23613-A143-3C45-AB81-7159833C487A}" type="presParOf" srcId="{18A6FC1C-A613-CE41-8EF3-EC4852846D10}" destId="{FA948E21-BD19-9F46-B928-40BCFB8DA606}" srcOrd="3" destOrd="0" presId="urn:microsoft.com/office/officeart/2005/8/layout/vList2"/>
    <dgm:cxn modelId="{2718CA70-E7D1-8442-9ACC-0A36D67BDC7B}" type="presParOf" srcId="{18A6FC1C-A613-CE41-8EF3-EC4852846D10}" destId="{CF99484A-294C-EE44-A103-89388F3CBA7D}" srcOrd="4" destOrd="0" presId="urn:microsoft.com/office/officeart/2005/8/layout/vList2"/>
    <dgm:cxn modelId="{23A74994-BF9D-AD46-B1BA-7D0BF84C607A}" type="presParOf" srcId="{18A6FC1C-A613-CE41-8EF3-EC4852846D10}" destId="{23FA87AA-BCF8-7F46-A77C-D5ED87E94250}" srcOrd="5" destOrd="0" presId="urn:microsoft.com/office/officeart/2005/8/layout/vList2"/>
    <dgm:cxn modelId="{921B1F83-B16A-4B47-BFF5-E5A7639CD25E}" type="presParOf" srcId="{18A6FC1C-A613-CE41-8EF3-EC4852846D10}" destId="{E9E8AAFC-867F-B749-BA24-67D12602C9B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906FFA-3152-D94E-A1EA-BA19E1843F61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CAC6CD5-6E68-C344-9220-AF7CF9D0E5A2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0000"/>
              </a:solidFill>
            </a:rPr>
            <a:t>CORECTION AREAS</a:t>
          </a:r>
          <a:endParaRPr lang="en-US" dirty="0">
            <a:solidFill>
              <a:srgbClr val="000000"/>
            </a:solidFill>
          </a:endParaRPr>
        </a:p>
      </dgm:t>
    </dgm:pt>
    <dgm:pt modelId="{7922DD22-831D-BC47-85A8-3A38A77A8FE0}" type="parTrans" cxnId="{E94F9A8F-2298-F848-8758-24CEBA9222FF}">
      <dgm:prSet/>
      <dgm:spPr/>
      <dgm:t>
        <a:bodyPr/>
        <a:lstStyle/>
        <a:p>
          <a:endParaRPr lang="en-US"/>
        </a:p>
      </dgm:t>
    </dgm:pt>
    <dgm:pt modelId="{D815F660-AA68-5F48-B897-829797D211D4}" type="sibTrans" cxnId="{E94F9A8F-2298-F848-8758-24CEBA9222FF}">
      <dgm:prSet/>
      <dgm:spPr/>
      <dgm:t>
        <a:bodyPr/>
        <a:lstStyle/>
        <a:p>
          <a:endParaRPr lang="en-US"/>
        </a:p>
      </dgm:t>
    </dgm:pt>
    <dgm:pt modelId="{55100477-108A-BD41-A9FE-69AE4E1900AC}" type="pres">
      <dgm:prSet presAssocID="{52906FFA-3152-D94E-A1EA-BA19E1843F61}" presName="linear" presStyleCnt="0">
        <dgm:presLayoutVars>
          <dgm:animLvl val="lvl"/>
          <dgm:resizeHandles val="exact"/>
        </dgm:presLayoutVars>
      </dgm:prSet>
      <dgm:spPr/>
    </dgm:pt>
    <dgm:pt modelId="{27AF6602-1664-B14C-B1A6-0451430EA16E}" type="pres">
      <dgm:prSet presAssocID="{DCAC6CD5-6E68-C344-9220-AF7CF9D0E5A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94F9A8F-2298-F848-8758-24CEBA9222FF}" srcId="{52906FFA-3152-D94E-A1EA-BA19E1843F61}" destId="{DCAC6CD5-6E68-C344-9220-AF7CF9D0E5A2}" srcOrd="0" destOrd="0" parTransId="{7922DD22-831D-BC47-85A8-3A38A77A8FE0}" sibTransId="{D815F660-AA68-5F48-B897-829797D211D4}"/>
    <dgm:cxn modelId="{A9739F27-60ED-BB45-B4B2-72DEC7B5DA8E}" type="presOf" srcId="{DCAC6CD5-6E68-C344-9220-AF7CF9D0E5A2}" destId="{27AF6602-1664-B14C-B1A6-0451430EA16E}" srcOrd="0" destOrd="0" presId="urn:microsoft.com/office/officeart/2005/8/layout/vList2"/>
    <dgm:cxn modelId="{6347A300-DC15-AE4E-834A-29A3F7DC9DFF}" type="presOf" srcId="{52906FFA-3152-D94E-A1EA-BA19E1843F61}" destId="{55100477-108A-BD41-A9FE-69AE4E1900AC}" srcOrd="0" destOrd="0" presId="urn:microsoft.com/office/officeart/2005/8/layout/vList2"/>
    <dgm:cxn modelId="{7370B83B-F48B-D240-8E64-8B73819006F9}" type="presParOf" srcId="{55100477-108A-BD41-A9FE-69AE4E1900AC}" destId="{27AF6602-1664-B14C-B1A6-0451430EA1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BCAE0D-3F50-5644-A11A-DB6508C55C6A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FA43E8D-9C8D-8F48-8D33-9296F9E27CED}">
      <dgm:prSet custT="1"/>
      <dgm:spPr/>
      <dgm:t>
        <a:bodyPr/>
        <a:lstStyle/>
        <a:p>
          <a:pPr algn="ctr" rtl="0"/>
          <a:r>
            <a:rPr lang="en-US" sz="3200" b="1" smtClean="0">
              <a:solidFill>
                <a:srgbClr val="000000"/>
              </a:solidFill>
            </a:rPr>
            <a:t>CORECTION AREAS</a:t>
          </a:r>
          <a:r>
            <a:rPr lang="en-US" sz="3200" smtClean="0">
              <a:solidFill>
                <a:srgbClr val="000000"/>
              </a:solidFill>
            </a:rPr>
            <a:t/>
          </a:r>
          <a:br>
            <a:rPr lang="en-US" sz="3200" smtClean="0">
              <a:solidFill>
                <a:srgbClr val="000000"/>
              </a:solidFill>
            </a:rPr>
          </a:br>
          <a:endParaRPr lang="en-US" sz="3200">
            <a:solidFill>
              <a:srgbClr val="000000"/>
            </a:solidFill>
          </a:endParaRPr>
        </a:p>
      </dgm:t>
    </dgm:pt>
    <dgm:pt modelId="{C0CEB299-0764-A048-ACEE-F3A38801C168}" type="parTrans" cxnId="{12874190-D123-454A-9967-F4FC7503C839}">
      <dgm:prSet/>
      <dgm:spPr/>
      <dgm:t>
        <a:bodyPr/>
        <a:lstStyle/>
        <a:p>
          <a:endParaRPr lang="en-US"/>
        </a:p>
      </dgm:t>
    </dgm:pt>
    <dgm:pt modelId="{180A0405-CE93-0243-9902-3E177008F529}" type="sibTrans" cxnId="{12874190-D123-454A-9967-F4FC7503C839}">
      <dgm:prSet/>
      <dgm:spPr/>
      <dgm:t>
        <a:bodyPr/>
        <a:lstStyle/>
        <a:p>
          <a:endParaRPr lang="en-US"/>
        </a:p>
      </dgm:t>
    </dgm:pt>
    <dgm:pt modelId="{1355369C-D19B-2849-A674-054A568B39F9}" type="pres">
      <dgm:prSet presAssocID="{40BCAE0D-3F50-5644-A11A-DB6508C55C6A}" presName="linear" presStyleCnt="0">
        <dgm:presLayoutVars>
          <dgm:animLvl val="lvl"/>
          <dgm:resizeHandles val="exact"/>
        </dgm:presLayoutVars>
      </dgm:prSet>
      <dgm:spPr/>
    </dgm:pt>
    <dgm:pt modelId="{27A3D85E-216A-B844-BDD9-F2467E545150}" type="pres">
      <dgm:prSet presAssocID="{4FA43E8D-9C8D-8F48-8D33-9296F9E27CE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BE6DEDE-D479-1B42-ABDB-76B57512A5B5}" type="presOf" srcId="{4FA43E8D-9C8D-8F48-8D33-9296F9E27CED}" destId="{27A3D85E-216A-B844-BDD9-F2467E545150}" srcOrd="0" destOrd="0" presId="urn:microsoft.com/office/officeart/2005/8/layout/vList2"/>
    <dgm:cxn modelId="{86172958-FADD-5D4A-9803-71ADD7B16B1A}" type="presOf" srcId="{40BCAE0D-3F50-5644-A11A-DB6508C55C6A}" destId="{1355369C-D19B-2849-A674-054A568B39F9}" srcOrd="0" destOrd="0" presId="urn:microsoft.com/office/officeart/2005/8/layout/vList2"/>
    <dgm:cxn modelId="{12874190-D123-454A-9967-F4FC7503C839}" srcId="{40BCAE0D-3F50-5644-A11A-DB6508C55C6A}" destId="{4FA43E8D-9C8D-8F48-8D33-9296F9E27CED}" srcOrd="0" destOrd="0" parTransId="{C0CEB299-0764-A048-ACEE-F3A38801C168}" sibTransId="{180A0405-CE93-0243-9902-3E177008F529}"/>
    <dgm:cxn modelId="{EE59C679-3CCA-7843-BA7F-B9CFCB31DF8A}" type="presParOf" srcId="{1355369C-D19B-2849-A674-054A568B39F9}" destId="{27A3D85E-216A-B844-BDD9-F2467E5451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D6FED66-EFFE-6B45-9D53-015AEFB5371E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EFDBA1A-D8AF-FC4D-ABD7-63A54EDA6614}">
      <dgm:prSet/>
      <dgm:spPr/>
      <dgm:t>
        <a:bodyPr/>
        <a:lstStyle/>
        <a:p>
          <a:pPr algn="ctr" rtl="0"/>
          <a:r>
            <a:rPr lang="en-US" b="1" smtClean="0">
              <a:solidFill>
                <a:srgbClr val="000000"/>
              </a:solidFill>
            </a:rPr>
            <a:t>Fields can be worked with plexr</a:t>
          </a:r>
          <a:endParaRPr lang="en-US">
            <a:solidFill>
              <a:srgbClr val="000000"/>
            </a:solidFill>
          </a:endParaRPr>
        </a:p>
      </dgm:t>
    </dgm:pt>
    <dgm:pt modelId="{57C45EC4-F652-8C46-97DC-9287A6D71E89}" type="parTrans" cxnId="{3D1081A3-758E-0D47-8850-249DBDBEABD1}">
      <dgm:prSet/>
      <dgm:spPr/>
      <dgm:t>
        <a:bodyPr/>
        <a:lstStyle/>
        <a:p>
          <a:endParaRPr lang="en-US"/>
        </a:p>
      </dgm:t>
    </dgm:pt>
    <dgm:pt modelId="{52B4748D-5C4E-B84E-9B66-E9A51989E6A2}" type="sibTrans" cxnId="{3D1081A3-758E-0D47-8850-249DBDBEABD1}">
      <dgm:prSet/>
      <dgm:spPr/>
      <dgm:t>
        <a:bodyPr/>
        <a:lstStyle/>
        <a:p>
          <a:endParaRPr lang="en-US"/>
        </a:p>
      </dgm:t>
    </dgm:pt>
    <dgm:pt modelId="{0FBC3915-8A3C-B14A-980E-37C0E9F960D9}" type="pres">
      <dgm:prSet presAssocID="{5D6FED66-EFFE-6B45-9D53-015AEFB5371E}" presName="linear" presStyleCnt="0">
        <dgm:presLayoutVars>
          <dgm:animLvl val="lvl"/>
          <dgm:resizeHandles val="exact"/>
        </dgm:presLayoutVars>
      </dgm:prSet>
      <dgm:spPr/>
    </dgm:pt>
    <dgm:pt modelId="{44CE1060-F2B0-AE40-8872-7D7C1489D06B}" type="pres">
      <dgm:prSet presAssocID="{DEFDBA1A-D8AF-FC4D-ABD7-63A54EDA661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0ABE866-07C2-FC43-9692-028F1ED37D05}" type="presOf" srcId="{DEFDBA1A-D8AF-FC4D-ABD7-63A54EDA6614}" destId="{44CE1060-F2B0-AE40-8872-7D7C1489D06B}" srcOrd="0" destOrd="0" presId="urn:microsoft.com/office/officeart/2005/8/layout/vList2"/>
    <dgm:cxn modelId="{3D1081A3-758E-0D47-8850-249DBDBEABD1}" srcId="{5D6FED66-EFFE-6B45-9D53-015AEFB5371E}" destId="{DEFDBA1A-D8AF-FC4D-ABD7-63A54EDA6614}" srcOrd="0" destOrd="0" parTransId="{57C45EC4-F652-8C46-97DC-9287A6D71E89}" sibTransId="{52B4748D-5C4E-B84E-9B66-E9A51989E6A2}"/>
    <dgm:cxn modelId="{7ABC6A13-4366-C642-984D-9EE72097723F}" type="presOf" srcId="{5D6FED66-EFFE-6B45-9D53-015AEFB5371E}" destId="{0FBC3915-8A3C-B14A-980E-37C0E9F960D9}" srcOrd="0" destOrd="0" presId="urn:microsoft.com/office/officeart/2005/8/layout/vList2"/>
    <dgm:cxn modelId="{EFF13095-8DB2-BE49-B8A7-AA2C899E77F4}" type="presParOf" srcId="{0FBC3915-8A3C-B14A-980E-37C0E9F960D9}" destId="{44CE1060-F2B0-AE40-8872-7D7C1489D0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D991D09-39F0-584E-804A-868F6CB6338F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40F1C0-2CC8-F247-9F2F-D81B50C68D30}">
      <dgm:prSet custT="1"/>
      <dgm:spPr/>
      <dgm:t>
        <a:bodyPr/>
        <a:lstStyle/>
        <a:p>
          <a:pPr rtl="0"/>
          <a:r>
            <a:rPr lang="en-US" sz="2000" baseline="30000" dirty="0" smtClean="0">
              <a:solidFill>
                <a:srgbClr val="000000"/>
              </a:solidFill>
            </a:rPr>
            <a:t>DERMATOLOGY</a:t>
          </a:r>
          <a:endParaRPr lang="en-US" sz="2000" dirty="0">
            <a:solidFill>
              <a:srgbClr val="000000"/>
            </a:solidFill>
          </a:endParaRPr>
        </a:p>
      </dgm:t>
    </dgm:pt>
    <dgm:pt modelId="{12717B4B-A073-BA48-9F88-4AFEF5214274}" type="parTrans" cxnId="{F49C53EB-9A66-3747-8047-16BAA1080D44}">
      <dgm:prSet/>
      <dgm:spPr/>
      <dgm:t>
        <a:bodyPr/>
        <a:lstStyle/>
        <a:p>
          <a:endParaRPr lang="en-US"/>
        </a:p>
      </dgm:t>
    </dgm:pt>
    <dgm:pt modelId="{D848D5EB-C04E-124A-9123-B809FC16F9DB}" type="sibTrans" cxnId="{F49C53EB-9A66-3747-8047-16BAA1080D44}">
      <dgm:prSet/>
      <dgm:spPr/>
      <dgm:t>
        <a:bodyPr/>
        <a:lstStyle/>
        <a:p>
          <a:endParaRPr lang="en-US"/>
        </a:p>
      </dgm:t>
    </dgm:pt>
    <dgm:pt modelId="{E76809B0-C456-FB4A-8452-785FE06697A2}">
      <dgm:prSet custT="1"/>
      <dgm:spPr/>
      <dgm:t>
        <a:bodyPr/>
        <a:lstStyle/>
        <a:p>
          <a:pPr rtl="0"/>
          <a:r>
            <a:rPr lang="en-US" sz="1800" b="1" baseline="30000" dirty="0" smtClean="0">
              <a:solidFill>
                <a:srgbClr val="000000"/>
              </a:solidFill>
            </a:rPr>
            <a:t>AESTHETIC</a:t>
          </a:r>
          <a:r>
            <a:rPr lang="en-US" sz="1800" baseline="30000" dirty="0" smtClean="0"/>
            <a:t> </a:t>
          </a:r>
          <a:r>
            <a:rPr lang="en-US" sz="1700" baseline="30000" dirty="0" smtClean="0"/>
            <a:t>MEDICINE</a:t>
          </a:r>
          <a:endParaRPr lang="en-US" sz="1700" dirty="0"/>
        </a:p>
      </dgm:t>
    </dgm:pt>
    <dgm:pt modelId="{9C194713-2AA1-C14E-BAAD-4E7C9388AEA8}" type="parTrans" cxnId="{BE00FA88-9BDC-4C49-88EA-1FA5DC51D904}">
      <dgm:prSet/>
      <dgm:spPr/>
      <dgm:t>
        <a:bodyPr/>
        <a:lstStyle/>
        <a:p>
          <a:endParaRPr lang="en-US"/>
        </a:p>
      </dgm:t>
    </dgm:pt>
    <dgm:pt modelId="{A17A3AA9-ECD3-094A-AC81-BF78EB5FA183}" type="sibTrans" cxnId="{BE00FA88-9BDC-4C49-88EA-1FA5DC51D904}">
      <dgm:prSet/>
      <dgm:spPr/>
      <dgm:t>
        <a:bodyPr/>
        <a:lstStyle/>
        <a:p>
          <a:endParaRPr lang="en-US"/>
        </a:p>
      </dgm:t>
    </dgm:pt>
    <dgm:pt modelId="{F2AB7ED9-DA79-F148-BD18-C7ACF5DAECC5}">
      <dgm:prSet custT="1"/>
      <dgm:spPr/>
      <dgm:t>
        <a:bodyPr/>
        <a:lstStyle/>
        <a:p>
          <a:pPr rtl="0"/>
          <a:r>
            <a:rPr lang="en-US" sz="2000" b="1" baseline="30000" dirty="0" smtClean="0">
              <a:solidFill>
                <a:srgbClr val="000000"/>
              </a:solidFill>
            </a:rPr>
            <a:t>PLASTIC SURGERY </a:t>
          </a:r>
          <a:endParaRPr lang="en-US" sz="2000" b="1" dirty="0">
            <a:solidFill>
              <a:srgbClr val="000000"/>
            </a:solidFill>
          </a:endParaRPr>
        </a:p>
      </dgm:t>
    </dgm:pt>
    <dgm:pt modelId="{15635B1F-0BC0-3341-9D74-BA7234E8F367}" type="parTrans" cxnId="{C02A3B4D-FD80-7B4A-8297-FE30709EE610}">
      <dgm:prSet/>
      <dgm:spPr/>
      <dgm:t>
        <a:bodyPr/>
        <a:lstStyle/>
        <a:p>
          <a:endParaRPr lang="en-US"/>
        </a:p>
      </dgm:t>
    </dgm:pt>
    <dgm:pt modelId="{34F6A2D2-009F-984D-B2E5-040CD75CE338}" type="sibTrans" cxnId="{C02A3B4D-FD80-7B4A-8297-FE30709EE610}">
      <dgm:prSet/>
      <dgm:spPr/>
      <dgm:t>
        <a:bodyPr/>
        <a:lstStyle/>
        <a:p>
          <a:endParaRPr lang="en-US"/>
        </a:p>
      </dgm:t>
    </dgm:pt>
    <dgm:pt modelId="{2A4990C2-10D8-734D-9B16-CD53B3F24A36}">
      <dgm:prSet custT="1"/>
      <dgm:spPr/>
      <dgm:t>
        <a:bodyPr/>
        <a:lstStyle/>
        <a:p>
          <a:pPr rtl="0"/>
          <a:r>
            <a:rPr lang="en-US" sz="2000" b="1" baseline="30000" dirty="0" smtClean="0">
              <a:solidFill>
                <a:srgbClr val="000000"/>
              </a:solidFill>
            </a:rPr>
            <a:t>OCULOPLASTY</a:t>
          </a:r>
          <a:endParaRPr lang="en-US" sz="2000" b="1" dirty="0">
            <a:solidFill>
              <a:srgbClr val="000000"/>
            </a:solidFill>
          </a:endParaRPr>
        </a:p>
      </dgm:t>
    </dgm:pt>
    <dgm:pt modelId="{3D44AA04-D70E-5347-97C7-AD0D943AE4DE}" type="parTrans" cxnId="{31354D28-DBBF-1941-B5AD-F0A38BEF7C6F}">
      <dgm:prSet/>
      <dgm:spPr/>
      <dgm:t>
        <a:bodyPr/>
        <a:lstStyle/>
        <a:p>
          <a:endParaRPr lang="en-US"/>
        </a:p>
      </dgm:t>
    </dgm:pt>
    <dgm:pt modelId="{74344DD7-1DF6-6746-9CDE-4713B70EA62E}" type="sibTrans" cxnId="{31354D28-DBBF-1941-B5AD-F0A38BEF7C6F}">
      <dgm:prSet/>
      <dgm:spPr/>
      <dgm:t>
        <a:bodyPr/>
        <a:lstStyle/>
        <a:p>
          <a:endParaRPr lang="en-US"/>
        </a:p>
      </dgm:t>
    </dgm:pt>
    <dgm:pt modelId="{53439024-A27E-8B42-9C25-59D48A9DD3BA}">
      <dgm:prSet custT="1"/>
      <dgm:spPr/>
      <dgm:t>
        <a:bodyPr/>
        <a:lstStyle/>
        <a:p>
          <a:pPr rtl="0"/>
          <a:r>
            <a:rPr lang="en-US" sz="1600" b="1" baseline="30000" dirty="0" smtClean="0">
              <a:solidFill>
                <a:srgbClr val="000000"/>
              </a:solidFill>
            </a:rPr>
            <a:t>GINECOLOGY </a:t>
          </a:r>
          <a:endParaRPr lang="en-US" sz="1600" b="1" dirty="0">
            <a:solidFill>
              <a:srgbClr val="000000"/>
            </a:solidFill>
          </a:endParaRPr>
        </a:p>
      </dgm:t>
    </dgm:pt>
    <dgm:pt modelId="{EAB30820-8FBD-B041-8B3F-E0D1DADA3E67}" type="parTrans" cxnId="{74924653-D15D-8B46-B41C-FDF12D21BE96}">
      <dgm:prSet/>
      <dgm:spPr/>
      <dgm:t>
        <a:bodyPr/>
        <a:lstStyle/>
        <a:p>
          <a:endParaRPr lang="en-US"/>
        </a:p>
      </dgm:t>
    </dgm:pt>
    <dgm:pt modelId="{1D8DA758-1895-834F-8336-4BB192059AE5}" type="sibTrans" cxnId="{74924653-D15D-8B46-B41C-FDF12D21BE96}">
      <dgm:prSet/>
      <dgm:spPr/>
      <dgm:t>
        <a:bodyPr/>
        <a:lstStyle/>
        <a:p>
          <a:endParaRPr lang="en-US"/>
        </a:p>
      </dgm:t>
    </dgm:pt>
    <dgm:pt modelId="{CB76FB6C-BAD6-BB4F-B220-A90C03A3E42C}">
      <dgm:prSet custT="1"/>
      <dgm:spPr/>
      <dgm:t>
        <a:bodyPr/>
        <a:lstStyle/>
        <a:p>
          <a:pPr rtl="0"/>
          <a:r>
            <a:rPr lang="en-US" sz="1800" b="1" baseline="30000" dirty="0" smtClean="0">
              <a:solidFill>
                <a:srgbClr val="000000"/>
              </a:solidFill>
            </a:rPr>
            <a:t>DENTISTRY</a:t>
          </a:r>
          <a:endParaRPr lang="en-US" sz="1800" b="1" dirty="0">
            <a:solidFill>
              <a:srgbClr val="000000"/>
            </a:solidFill>
          </a:endParaRPr>
        </a:p>
      </dgm:t>
    </dgm:pt>
    <dgm:pt modelId="{119D5BB1-9BE8-724F-A2E6-72D6A873BE2F}" type="parTrans" cxnId="{489B33FF-73EC-0945-88A1-B26AB5A6C661}">
      <dgm:prSet/>
      <dgm:spPr/>
      <dgm:t>
        <a:bodyPr/>
        <a:lstStyle/>
        <a:p>
          <a:endParaRPr lang="en-US"/>
        </a:p>
      </dgm:t>
    </dgm:pt>
    <dgm:pt modelId="{7270FE2C-11C9-024D-8A17-E3D6667BC40B}" type="sibTrans" cxnId="{489B33FF-73EC-0945-88A1-B26AB5A6C661}">
      <dgm:prSet/>
      <dgm:spPr/>
      <dgm:t>
        <a:bodyPr/>
        <a:lstStyle/>
        <a:p>
          <a:endParaRPr lang="en-US"/>
        </a:p>
      </dgm:t>
    </dgm:pt>
    <dgm:pt modelId="{B87C260F-8E54-AF4A-BBB1-E3FF6A4632C4}" type="pres">
      <dgm:prSet presAssocID="{BD991D09-39F0-584E-804A-868F6CB6338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F5CA5F-9AFE-1C47-B85F-01E2D12A31CD}" type="pres">
      <dgm:prSet presAssocID="{9B40F1C0-2CC8-F247-9F2F-D81B50C68D30}" presName="node" presStyleLbl="node1" presStyleIdx="0" presStyleCnt="6" custScaleX="173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C18EA-F496-864D-9CE1-2B00EC8681D7}" type="pres">
      <dgm:prSet presAssocID="{D848D5EB-C04E-124A-9123-B809FC16F9DB}" presName="sibTrans" presStyleLbl="sibTrans2D1" presStyleIdx="0" presStyleCnt="6"/>
      <dgm:spPr/>
      <dgm:t>
        <a:bodyPr/>
        <a:lstStyle/>
        <a:p>
          <a:endParaRPr lang="en-US"/>
        </a:p>
      </dgm:t>
    </dgm:pt>
    <dgm:pt modelId="{C02215E3-7C55-344F-A9E0-925E7586C6EF}" type="pres">
      <dgm:prSet presAssocID="{D848D5EB-C04E-124A-9123-B809FC16F9DB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EAC14C26-B194-A144-9839-318104056472}" type="pres">
      <dgm:prSet presAssocID="{E76809B0-C456-FB4A-8452-785FE06697A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7667D-A10F-DA49-9C2B-68EA4B8F6872}" type="pres">
      <dgm:prSet presAssocID="{A17A3AA9-ECD3-094A-AC81-BF78EB5FA183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7CAF449-5070-9D43-BFDD-C2435BC468A6}" type="pres">
      <dgm:prSet presAssocID="{A17A3AA9-ECD3-094A-AC81-BF78EB5FA183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F1A6EB0-BED8-3A47-8F94-C2ED0568FFCD}" type="pres">
      <dgm:prSet presAssocID="{F2AB7ED9-DA79-F148-BD18-C7ACF5DAECC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575B2-35F5-CF49-96BB-F6E47D7F096D}" type="pres">
      <dgm:prSet presAssocID="{34F6A2D2-009F-984D-B2E5-040CD75CE338}" presName="sibTrans" presStyleLbl="sibTrans2D1" presStyleIdx="2" presStyleCnt="6"/>
      <dgm:spPr/>
      <dgm:t>
        <a:bodyPr/>
        <a:lstStyle/>
        <a:p>
          <a:endParaRPr lang="en-US"/>
        </a:p>
      </dgm:t>
    </dgm:pt>
    <dgm:pt modelId="{BE8AEC73-94CF-354D-8D7A-75153BA3A768}" type="pres">
      <dgm:prSet presAssocID="{34F6A2D2-009F-984D-B2E5-040CD75CE338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94EF9F73-E508-F543-B0F1-81F461DB77E1}" type="pres">
      <dgm:prSet presAssocID="{2A4990C2-10D8-734D-9B16-CD53B3F24A36}" presName="node" presStyleLbl="node1" presStyleIdx="3" presStyleCnt="6" custScaleX="180462" custRadScaleRad="100139" custRadScaleInc="2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D71DE4-775C-DD4E-B40C-5C833E4D9845}" type="pres">
      <dgm:prSet presAssocID="{74344DD7-1DF6-6746-9CDE-4713B70EA62E}" presName="sibTrans" presStyleLbl="sibTrans2D1" presStyleIdx="3" presStyleCnt="6"/>
      <dgm:spPr/>
      <dgm:t>
        <a:bodyPr/>
        <a:lstStyle/>
        <a:p>
          <a:endParaRPr lang="en-US"/>
        </a:p>
      </dgm:t>
    </dgm:pt>
    <dgm:pt modelId="{2530224D-C842-A34B-9700-D89B5118F8D8}" type="pres">
      <dgm:prSet presAssocID="{74344DD7-1DF6-6746-9CDE-4713B70EA62E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32A9467-6946-E745-B86E-C50123FFE9FB}" type="pres">
      <dgm:prSet presAssocID="{53439024-A27E-8B42-9C25-59D48A9DD3BA}" presName="node" presStyleLbl="node1" presStyleIdx="4" presStyleCnt="6" custRadScaleRad="100372" custRadScaleInc="-12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E26C6-1CC4-E44A-9B18-F3C36471584C}" type="pres">
      <dgm:prSet presAssocID="{1D8DA758-1895-834F-8336-4BB192059AE5}" presName="sibTrans" presStyleLbl="sibTrans2D1" presStyleIdx="4" presStyleCnt="6"/>
      <dgm:spPr/>
      <dgm:t>
        <a:bodyPr/>
        <a:lstStyle/>
        <a:p>
          <a:endParaRPr lang="en-US"/>
        </a:p>
      </dgm:t>
    </dgm:pt>
    <dgm:pt modelId="{CE8D9B1D-B1D1-C443-AB43-E83AB8AB2205}" type="pres">
      <dgm:prSet presAssocID="{1D8DA758-1895-834F-8336-4BB192059AE5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73756C29-70A6-1345-B65C-FA4FD6AF6212}" type="pres">
      <dgm:prSet presAssocID="{CB76FB6C-BAD6-BB4F-B220-A90C03A3E42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625387-A4E0-5B46-93B4-C806FDB3B4B4}" type="pres">
      <dgm:prSet presAssocID="{7270FE2C-11C9-024D-8A17-E3D6667BC40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F9AEE04D-35CC-2A42-87C6-7BBB753DC373}" type="pres">
      <dgm:prSet presAssocID="{7270FE2C-11C9-024D-8A17-E3D6667BC40B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FA49D95C-0613-504C-A133-3DBD168D7EA7}" type="presOf" srcId="{7270FE2C-11C9-024D-8A17-E3D6667BC40B}" destId="{F9AEE04D-35CC-2A42-87C6-7BBB753DC373}" srcOrd="1" destOrd="0" presId="urn:microsoft.com/office/officeart/2005/8/layout/cycle2"/>
    <dgm:cxn modelId="{18BEF282-6744-9F49-820D-8700BF470FBD}" type="presOf" srcId="{2A4990C2-10D8-734D-9B16-CD53B3F24A36}" destId="{94EF9F73-E508-F543-B0F1-81F461DB77E1}" srcOrd="0" destOrd="0" presId="urn:microsoft.com/office/officeart/2005/8/layout/cycle2"/>
    <dgm:cxn modelId="{9D62BB66-8F35-9D48-AD1C-77F76EE73F13}" type="presOf" srcId="{D848D5EB-C04E-124A-9123-B809FC16F9DB}" destId="{DE0C18EA-F496-864D-9CE1-2B00EC8681D7}" srcOrd="0" destOrd="0" presId="urn:microsoft.com/office/officeart/2005/8/layout/cycle2"/>
    <dgm:cxn modelId="{777ABB29-B9A8-3D4F-A530-40265160B34D}" type="presOf" srcId="{34F6A2D2-009F-984D-B2E5-040CD75CE338}" destId="{0F6575B2-35F5-CF49-96BB-F6E47D7F096D}" srcOrd="0" destOrd="0" presId="urn:microsoft.com/office/officeart/2005/8/layout/cycle2"/>
    <dgm:cxn modelId="{A6740E12-CC2B-924F-9092-82666DF34B16}" type="presOf" srcId="{53439024-A27E-8B42-9C25-59D48A9DD3BA}" destId="{732A9467-6946-E745-B86E-C50123FFE9FB}" srcOrd="0" destOrd="0" presId="urn:microsoft.com/office/officeart/2005/8/layout/cycle2"/>
    <dgm:cxn modelId="{391DE72F-BF18-F940-BAB4-1DB6A3B2B30C}" type="presOf" srcId="{A17A3AA9-ECD3-094A-AC81-BF78EB5FA183}" destId="{17CAF449-5070-9D43-BFDD-C2435BC468A6}" srcOrd="1" destOrd="0" presId="urn:microsoft.com/office/officeart/2005/8/layout/cycle2"/>
    <dgm:cxn modelId="{90065FD3-3302-2340-929D-87BC9E368919}" type="presOf" srcId="{D848D5EB-C04E-124A-9123-B809FC16F9DB}" destId="{C02215E3-7C55-344F-A9E0-925E7586C6EF}" srcOrd="1" destOrd="0" presId="urn:microsoft.com/office/officeart/2005/8/layout/cycle2"/>
    <dgm:cxn modelId="{C02A3B4D-FD80-7B4A-8297-FE30709EE610}" srcId="{BD991D09-39F0-584E-804A-868F6CB6338F}" destId="{F2AB7ED9-DA79-F148-BD18-C7ACF5DAECC5}" srcOrd="2" destOrd="0" parTransId="{15635B1F-0BC0-3341-9D74-BA7234E8F367}" sibTransId="{34F6A2D2-009F-984D-B2E5-040CD75CE338}"/>
    <dgm:cxn modelId="{31354D28-DBBF-1941-B5AD-F0A38BEF7C6F}" srcId="{BD991D09-39F0-584E-804A-868F6CB6338F}" destId="{2A4990C2-10D8-734D-9B16-CD53B3F24A36}" srcOrd="3" destOrd="0" parTransId="{3D44AA04-D70E-5347-97C7-AD0D943AE4DE}" sibTransId="{74344DD7-1DF6-6746-9CDE-4713B70EA62E}"/>
    <dgm:cxn modelId="{4A47AA93-52E5-DB4A-A984-52BD64932E5E}" type="presOf" srcId="{7270FE2C-11C9-024D-8A17-E3D6667BC40B}" destId="{74625387-A4E0-5B46-93B4-C806FDB3B4B4}" srcOrd="0" destOrd="0" presId="urn:microsoft.com/office/officeart/2005/8/layout/cycle2"/>
    <dgm:cxn modelId="{F49C53EB-9A66-3747-8047-16BAA1080D44}" srcId="{BD991D09-39F0-584E-804A-868F6CB6338F}" destId="{9B40F1C0-2CC8-F247-9F2F-D81B50C68D30}" srcOrd="0" destOrd="0" parTransId="{12717B4B-A073-BA48-9F88-4AFEF5214274}" sibTransId="{D848D5EB-C04E-124A-9123-B809FC16F9DB}"/>
    <dgm:cxn modelId="{74924653-D15D-8B46-B41C-FDF12D21BE96}" srcId="{BD991D09-39F0-584E-804A-868F6CB6338F}" destId="{53439024-A27E-8B42-9C25-59D48A9DD3BA}" srcOrd="4" destOrd="0" parTransId="{EAB30820-8FBD-B041-8B3F-E0D1DADA3E67}" sibTransId="{1D8DA758-1895-834F-8336-4BB192059AE5}"/>
    <dgm:cxn modelId="{BE00FA88-9BDC-4C49-88EA-1FA5DC51D904}" srcId="{BD991D09-39F0-584E-804A-868F6CB6338F}" destId="{E76809B0-C456-FB4A-8452-785FE06697A2}" srcOrd="1" destOrd="0" parTransId="{9C194713-2AA1-C14E-BAAD-4E7C9388AEA8}" sibTransId="{A17A3AA9-ECD3-094A-AC81-BF78EB5FA183}"/>
    <dgm:cxn modelId="{EF8952CA-337B-E34D-98CF-48C1EE62F2C4}" type="presOf" srcId="{34F6A2D2-009F-984D-B2E5-040CD75CE338}" destId="{BE8AEC73-94CF-354D-8D7A-75153BA3A768}" srcOrd="1" destOrd="0" presId="urn:microsoft.com/office/officeart/2005/8/layout/cycle2"/>
    <dgm:cxn modelId="{0085F2F4-9E25-0145-AAEA-77AFAC96ED4B}" type="presOf" srcId="{1D8DA758-1895-834F-8336-4BB192059AE5}" destId="{CE8D9B1D-B1D1-C443-AB43-E83AB8AB2205}" srcOrd="1" destOrd="0" presId="urn:microsoft.com/office/officeart/2005/8/layout/cycle2"/>
    <dgm:cxn modelId="{D7428912-4FC7-3848-82C7-54FBA589774F}" type="presOf" srcId="{A17A3AA9-ECD3-094A-AC81-BF78EB5FA183}" destId="{8847667D-A10F-DA49-9C2B-68EA4B8F6872}" srcOrd="0" destOrd="0" presId="urn:microsoft.com/office/officeart/2005/8/layout/cycle2"/>
    <dgm:cxn modelId="{B7834D8F-B803-604D-ADAC-9FC77A9C3C4E}" type="presOf" srcId="{F2AB7ED9-DA79-F148-BD18-C7ACF5DAECC5}" destId="{7F1A6EB0-BED8-3A47-8F94-C2ED0568FFCD}" srcOrd="0" destOrd="0" presId="urn:microsoft.com/office/officeart/2005/8/layout/cycle2"/>
    <dgm:cxn modelId="{9220B94A-B05A-CB4E-949F-F2A25A5EF56C}" type="presOf" srcId="{E76809B0-C456-FB4A-8452-785FE06697A2}" destId="{EAC14C26-B194-A144-9839-318104056472}" srcOrd="0" destOrd="0" presId="urn:microsoft.com/office/officeart/2005/8/layout/cycle2"/>
    <dgm:cxn modelId="{EAF44569-5889-6B44-860E-EDC03EE4717B}" type="presOf" srcId="{9B40F1C0-2CC8-F247-9F2F-D81B50C68D30}" destId="{76F5CA5F-9AFE-1C47-B85F-01E2D12A31CD}" srcOrd="0" destOrd="0" presId="urn:microsoft.com/office/officeart/2005/8/layout/cycle2"/>
    <dgm:cxn modelId="{09747384-BD67-8640-8874-C6206D191131}" type="presOf" srcId="{74344DD7-1DF6-6746-9CDE-4713B70EA62E}" destId="{2530224D-C842-A34B-9700-D89B5118F8D8}" srcOrd="1" destOrd="0" presId="urn:microsoft.com/office/officeart/2005/8/layout/cycle2"/>
    <dgm:cxn modelId="{489B33FF-73EC-0945-88A1-B26AB5A6C661}" srcId="{BD991D09-39F0-584E-804A-868F6CB6338F}" destId="{CB76FB6C-BAD6-BB4F-B220-A90C03A3E42C}" srcOrd="5" destOrd="0" parTransId="{119D5BB1-9BE8-724F-A2E6-72D6A873BE2F}" sibTransId="{7270FE2C-11C9-024D-8A17-E3D6667BC40B}"/>
    <dgm:cxn modelId="{997D970B-29BE-664A-ADA5-ABD84D68C73F}" type="presOf" srcId="{74344DD7-1DF6-6746-9CDE-4713B70EA62E}" destId="{75D71DE4-775C-DD4E-B40C-5C833E4D9845}" srcOrd="0" destOrd="0" presId="urn:microsoft.com/office/officeart/2005/8/layout/cycle2"/>
    <dgm:cxn modelId="{ACC7D89B-D674-6E4B-8A47-FC9074F98505}" type="presOf" srcId="{1D8DA758-1895-834F-8336-4BB192059AE5}" destId="{B34E26C6-1CC4-E44A-9B18-F3C36471584C}" srcOrd="0" destOrd="0" presId="urn:microsoft.com/office/officeart/2005/8/layout/cycle2"/>
    <dgm:cxn modelId="{D2160F63-76AF-A44E-B030-82D83D84CCB1}" type="presOf" srcId="{BD991D09-39F0-584E-804A-868F6CB6338F}" destId="{B87C260F-8E54-AF4A-BBB1-E3FF6A4632C4}" srcOrd="0" destOrd="0" presId="urn:microsoft.com/office/officeart/2005/8/layout/cycle2"/>
    <dgm:cxn modelId="{9A1D61E4-77C0-2044-B53C-FDC062CE6FC9}" type="presOf" srcId="{CB76FB6C-BAD6-BB4F-B220-A90C03A3E42C}" destId="{73756C29-70A6-1345-B65C-FA4FD6AF6212}" srcOrd="0" destOrd="0" presId="urn:microsoft.com/office/officeart/2005/8/layout/cycle2"/>
    <dgm:cxn modelId="{16104784-7FAF-A446-8302-9784D14160D7}" type="presParOf" srcId="{B87C260F-8E54-AF4A-BBB1-E3FF6A4632C4}" destId="{76F5CA5F-9AFE-1C47-B85F-01E2D12A31CD}" srcOrd="0" destOrd="0" presId="urn:microsoft.com/office/officeart/2005/8/layout/cycle2"/>
    <dgm:cxn modelId="{8C348F04-6A7B-D342-B16E-2AEC5D5C22AF}" type="presParOf" srcId="{B87C260F-8E54-AF4A-BBB1-E3FF6A4632C4}" destId="{DE0C18EA-F496-864D-9CE1-2B00EC8681D7}" srcOrd="1" destOrd="0" presId="urn:microsoft.com/office/officeart/2005/8/layout/cycle2"/>
    <dgm:cxn modelId="{DAE6CAA5-A540-8D4B-B6DB-BCDD82D67FD6}" type="presParOf" srcId="{DE0C18EA-F496-864D-9CE1-2B00EC8681D7}" destId="{C02215E3-7C55-344F-A9E0-925E7586C6EF}" srcOrd="0" destOrd="0" presId="urn:microsoft.com/office/officeart/2005/8/layout/cycle2"/>
    <dgm:cxn modelId="{925FE94E-2B73-8B42-8177-E010CD1F9179}" type="presParOf" srcId="{B87C260F-8E54-AF4A-BBB1-E3FF6A4632C4}" destId="{EAC14C26-B194-A144-9839-318104056472}" srcOrd="2" destOrd="0" presId="urn:microsoft.com/office/officeart/2005/8/layout/cycle2"/>
    <dgm:cxn modelId="{E26E852C-9195-7E4C-8664-A55603DEB2EF}" type="presParOf" srcId="{B87C260F-8E54-AF4A-BBB1-E3FF6A4632C4}" destId="{8847667D-A10F-DA49-9C2B-68EA4B8F6872}" srcOrd="3" destOrd="0" presId="urn:microsoft.com/office/officeart/2005/8/layout/cycle2"/>
    <dgm:cxn modelId="{1A7487EA-B1A2-1C4F-9459-1CEDC344C13E}" type="presParOf" srcId="{8847667D-A10F-DA49-9C2B-68EA4B8F6872}" destId="{17CAF449-5070-9D43-BFDD-C2435BC468A6}" srcOrd="0" destOrd="0" presId="urn:microsoft.com/office/officeart/2005/8/layout/cycle2"/>
    <dgm:cxn modelId="{842EC1EE-741A-FC4F-9399-403534B5EADD}" type="presParOf" srcId="{B87C260F-8E54-AF4A-BBB1-E3FF6A4632C4}" destId="{7F1A6EB0-BED8-3A47-8F94-C2ED0568FFCD}" srcOrd="4" destOrd="0" presId="urn:microsoft.com/office/officeart/2005/8/layout/cycle2"/>
    <dgm:cxn modelId="{D66174D2-6800-FD4F-8A24-2D72490A9B79}" type="presParOf" srcId="{B87C260F-8E54-AF4A-BBB1-E3FF6A4632C4}" destId="{0F6575B2-35F5-CF49-96BB-F6E47D7F096D}" srcOrd="5" destOrd="0" presId="urn:microsoft.com/office/officeart/2005/8/layout/cycle2"/>
    <dgm:cxn modelId="{A8580859-36D3-6D4C-ADCE-2BC28753EEB4}" type="presParOf" srcId="{0F6575B2-35F5-CF49-96BB-F6E47D7F096D}" destId="{BE8AEC73-94CF-354D-8D7A-75153BA3A768}" srcOrd="0" destOrd="0" presId="urn:microsoft.com/office/officeart/2005/8/layout/cycle2"/>
    <dgm:cxn modelId="{803D1268-43D1-764E-9141-8C668420C007}" type="presParOf" srcId="{B87C260F-8E54-AF4A-BBB1-E3FF6A4632C4}" destId="{94EF9F73-E508-F543-B0F1-81F461DB77E1}" srcOrd="6" destOrd="0" presId="urn:microsoft.com/office/officeart/2005/8/layout/cycle2"/>
    <dgm:cxn modelId="{18D740FC-4AA6-784A-AC4B-5D78322360A4}" type="presParOf" srcId="{B87C260F-8E54-AF4A-BBB1-E3FF6A4632C4}" destId="{75D71DE4-775C-DD4E-B40C-5C833E4D9845}" srcOrd="7" destOrd="0" presId="urn:microsoft.com/office/officeart/2005/8/layout/cycle2"/>
    <dgm:cxn modelId="{4509FDBE-89BD-6E45-9236-17E26AE3C82D}" type="presParOf" srcId="{75D71DE4-775C-DD4E-B40C-5C833E4D9845}" destId="{2530224D-C842-A34B-9700-D89B5118F8D8}" srcOrd="0" destOrd="0" presId="urn:microsoft.com/office/officeart/2005/8/layout/cycle2"/>
    <dgm:cxn modelId="{B4FD0AE8-3D9F-6B43-9AC1-1E1A19EEE8AE}" type="presParOf" srcId="{B87C260F-8E54-AF4A-BBB1-E3FF6A4632C4}" destId="{732A9467-6946-E745-B86E-C50123FFE9FB}" srcOrd="8" destOrd="0" presId="urn:microsoft.com/office/officeart/2005/8/layout/cycle2"/>
    <dgm:cxn modelId="{C0C245C7-EEC2-564D-9D1C-FA8BBA0FDE6D}" type="presParOf" srcId="{B87C260F-8E54-AF4A-BBB1-E3FF6A4632C4}" destId="{B34E26C6-1CC4-E44A-9B18-F3C36471584C}" srcOrd="9" destOrd="0" presId="urn:microsoft.com/office/officeart/2005/8/layout/cycle2"/>
    <dgm:cxn modelId="{ECEAFFAC-4B13-F645-B555-BD513322AA19}" type="presParOf" srcId="{B34E26C6-1CC4-E44A-9B18-F3C36471584C}" destId="{CE8D9B1D-B1D1-C443-AB43-E83AB8AB2205}" srcOrd="0" destOrd="0" presId="urn:microsoft.com/office/officeart/2005/8/layout/cycle2"/>
    <dgm:cxn modelId="{5EE9129A-1D58-0144-9C03-CCD8EA17E37C}" type="presParOf" srcId="{B87C260F-8E54-AF4A-BBB1-E3FF6A4632C4}" destId="{73756C29-70A6-1345-B65C-FA4FD6AF6212}" srcOrd="10" destOrd="0" presId="urn:microsoft.com/office/officeart/2005/8/layout/cycle2"/>
    <dgm:cxn modelId="{2E6A37AE-E30D-F24B-A83B-9C65A7492224}" type="presParOf" srcId="{B87C260F-8E54-AF4A-BBB1-E3FF6A4632C4}" destId="{74625387-A4E0-5B46-93B4-C806FDB3B4B4}" srcOrd="11" destOrd="0" presId="urn:microsoft.com/office/officeart/2005/8/layout/cycle2"/>
    <dgm:cxn modelId="{6FC21103-4755-8046-A609-72AD9B23AEC7}" type="presParOf" srcId="{74625387-A4E0-5B46-93B4-C806FDB3B4B4}" destId="{F9AEE04D-35CC-2A42-87C6-7BBB753DC3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0E9E81C-0EEE-A64F-9554-AA7D750C22B8}" type="doc">
      <dgm:prSet loTypeId="urn:microsoft.com/office/officeart/2005/8/layout/vList2" loCatId="" qsTypeId="urn:microsoft.com/office/officeart/2005/8/quickstyle/3D3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6D2D202-B697-334B-9179-C152C109E3E1}">
      <dgm:prSet custT="1"/>
      <dgm:spPr/>
      <dgm:t>
        <a:bodyPr/>
        <a:lstStyle/>
        <a:p>
          <a:pPr algn="ctr" rtl="0"/>
          <a:r>
            <a:rPr lang="en-US" sz="3600" b="1" smtClean="0">
              <a:solidFill>
                <a:srgbClr val="000000"/>
              </a:solidFill>
            </a:rPr>
            <a:t>Treatment options</a:t>
          </a:r>
          <a:endParaRPr lang="en-US" sz="3600" b="1">
            <a:solidFill>
              <a:srgbClr val="000000"/>
            </a:solidFill>
          </a:endParaRPr>
        </a:p>
      </dgm:t>
    </dgm:pt>
    <dgm:pt modelId="{4EAC240E-B8E8-A549-BF16-00CA021B4D2C}" type="parTrans" cxnId="{E045F4CA-196F-E54E-AC97-4E8B827849C6}">
      <dgm:prSet/>
      <dgm:spPr/>
      <dgm:t>
        <a:bodyPr/>
        <a:lstStyle/>
        <a:p>
          <a:endParaRPr lang="en-US"/>
        </a:p>
      </dgm:t>
    </dgm:pt>
    <dgm:pt modelId="{49336B74-EFBA-8F44-B112-CD3C99035D1A}" type="sibTrans" cxnId="{E045F4CA-196F-E54E-AC97-4E8B827849C6}">
      <dgm:prSet/>
      <dgm:spPr/>
      <dgm:t>
        <a:bodyPr/>
        <a:lstStyle/>
        <a:p>
          <a:endParaRPr lang="en-US"/>
        </a:p>
      </dgm:t>
    </dgm:pt>
    <dgm:pt modelId="{D731BD77-C54A-A74B-8408-5CCF66426263}" type="pres">
      <dgm:prSet presAssocID="{60E9E81C-0EEE-A64F-9554-AA7D750C22B8}" presName="linear" presStyleCnt="0">
        <dgm:presLayoutVars>
          <dgm:animLvl val="lvl"/>
          <dgm:resizeHandles val="exact"/>
        </dgm:presLayoutVars>
      </dgm:prSet>
      <dgm:spPr/>
    </dgm:pt>
    <dgm:pt modelId="{9F113603-9593-A34E-A83F-B72DE4C69166}" type="pres">
      <dgm:prSet presAssocID="{B6D2D202-B697-334B-9179-C152C109E3E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045F4CA-196F-E54E-AC97-4E8B827849C6}" srcId="{60E9E81C-0EEE-A64F-9554-AA7D750C22B8}" destId="{B6D2D202-B697-334B-9179-C152C109E3E1}" srcOrd="0" destOrd="0" parTransId="{4EAC240E-B8E8-A549-BF16-00CA021B4D2C}" sibTransId="{49336B74-EFBA-8F44-B112-CD3C99035D1A}"/>
    <dgm:cxn modelId="{C30FFE8A-5C43-1543-9C61-D7A3FDB47B37}" type="presOf" srcId="{B6D2D202-B697-334B-9179-C152C109E3E1}" destId="{9F113603-9593-A34E-A83F-B72DE4C69166}" srcOrd="0" destOrd="0" presId="urn:microsoft.com/office/officeart/2005/8/layout/vList2"/>
    <dgm:cxn modelId="{60400883-066A-C64F-9BD9-CA98C9CB051F}" type="presOf" srcId="{60E9E81C-0EEE-A64F-9554-AA7D750C22B8}" destId="{D731BD77-C54A-A74B-8408-5CCF66426263}" srcOrd="0" destOrd="0" presId="urn:microsoft.com/office/officeart/2005/8/layout/vList2"/>
    <dgm:cxn modelId="{71388679-1EF3-6341-9A34-0BA8012E1DF0}" type="presParOf" srcId="{D731BD77-C54A-A74B-8408-5CCF66426263}" destId="{9F113603-9593-A34E-A83F-B72DE4C691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C595C5-5702-C047-98E7-DB3F4508CA23}">
      <dsp:nvSpPr>
        <dsp:cNvPr id="0" name=""/>
        <dsp:cNvSpPr/>
      </dsp:nvSpPr>
      <dsp:spPr>
        <a:xfrm>
          <a:off x="0" y="231"/>
          <a:ext cx="8534400" cy="7584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Low power </a:t>
          </a:r>
          <a:r>
            <a:rPr lang="en-US" sz="3100" b="1" kern="1200" dirty="0" err="1" smtClean="0"/>
            <a:t>Plexr</a:t>
          </a:r>
          <a:r>
            <a:rPr lang="en-US" sz="3100" b="1" kern="1200" dirty="0" smtClean="0"/>
            <a:t>             </a:t>
          </a:r>
          <a:r>
            <a:rPr lang="en-US" sz="3600" b="1" kern="1200" dirty="0" smtClean="0">
              <a:solidFill>
                <a:srgbClr val="000000"/>
              </a:solidFill>
            </a:rPr>
            <a:t> (white) </a:t>
          </a:r>
          <a:endParaRPr lang="en-US" sz="3100" kern="1200" dirty="0">
            <a:solidFill>
              <a:srgbClr val="000000"/>
            </a:solidFill>
          </a:endParaRPr>
        </a:p>
      </dsp:txBody>
      <dsp:txXfrm>
        <a:off x="37026" y="37257"/>
        <a:ext cx="8460348" cy="6844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66A10-D217-3A40-A7FF-36742A47D984}">
      <dsp:nvSpPr>
        <dsp:cNvPr id="0" name=""/>
        <dsp:cNvSpPr/>
      </dsp:nvSpPr>
      <dsp:spPr>
        <a:xfrm>
          <a:off x="0" y="25"/>
          <a:ext cx="8534400" cy="7589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>
              <a:solidFill>
                <a:srgbClr val="000000"/>
              </a:solidFill>
            </a:rPr>
            <a:t>Micro-plasma generator</a:t>
          </a:r>
          <a:br>
            <a:rPr lang="en-US" sz="3200" b="1" kern="1200" smtClean="0">
              <a:solidFill>
                <a:srgbClr val="000000"/>
              </a:solidFill>
            </a:rPr>
          </a:br>
          <a:endParaRPr lang="en-US" sz="3200" b="1" kern="1200">
            <a:solidFill>
              <a:srgbClr val="000000"/>
            </a:solidFill>
          </a:endParaRPr>
        </a:p>
      </dsp:txBody>
      <dsp:txXfrm>
        <a:off x="37046" y="37071"/>
        <a:ext cx="8460308" cy="68480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08EFF9-4BDB-844E-87A6-363636DDE8C4}">
      <dsp:nvSpPr>
        <dsp:cNvPr id="0" name=""/>
        <dsp:cNvSpPr/>
      </dsp:nvSpPr>
      <dsp:spPr>
        <a:xfrm>
          <a:off x="0" y="3750030"/>
          <a:ext cx="8503920" cy="8204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volume 3 (0.7W ,</a:t>
          </a:r>
          <a:r>
            <a:rPr lang="en-US" sz="1900" kern="1200" dirty="0" smtClean="0"/>
            <a:t>1W, </a:t>
          </a:r>
          <a:r>
            <a:rPr lang="en-US" sz="1900" kern="1200" dirty="0" smtClean="0"/>
            <a:t>, 2W) to carry out all treatments in noninvasive surgery</a:t>
          </a:r>
          <a:endParaRPr lang="en-US" sz="1900" kern="1200" dirty="0"/>
        </a:p>
      </dsp:txBody>
      <dsp:txXfrm>
        <a:off x="0" y="3750030"/>
        <a:ext cx="8503920" cy="820415"/>
      </dsp:txXfrm>
    </dsp:sp>
    <dsp:sp modelId="{74233262-115B-4049-8B61-9EB5C1B1CF9C}">
      <dsp:nvSpPr>
        <dsp:cNvPr id="0" name=""/>
        <dsp:cNvSpPr/>
      </dsp:nvSpPr>
      <dsp:spPr>
        <a:xfrm rot="10800000">
          <a:off x="0" y="2500538"/>
          <a:ext cx="8503920" cy="1261798"/>
        </a:xfrm>
        <a:prstGeom prst="upArrowCallout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3 manual continuing for three different types of </a:t>
          </a:r>
          <a:r>
            <a:rPr lang="en-US" sz="1900" kern="1200" dirty="0" err="1" smtClean="0"/>
            <a:t>myco</a:t>
          </a:r>
          <a:r>
            <a:rPr lang="en-US" sz="1900" kern="1200" dirty="0" smtClean="0"/>
            <a:t>-plasma</a:t>
          </a:r>
          <a:endParaRPr lang="en-US" sz="1900" kern="1200" dirty="0"/>
        </a:p>
      </dsp:txBody>
      <dsp:txXfrm rot="10800000">
        <a:off x="0" y="2500538"/>
        <a:ext cx="8503920" cy="819878"/>
      </dsp:txXfrm>
    </dsp:sp>
    <dsp:sp modelId="{36E5FC27-6EA9-3641-BB6B-27579EC75675}">
      <dsp:nvSpPr>
        <dsp:cNvPr id="0" name=""/>
        <dsp:cNvSpPr/>
      </dsp:nvSpPr>
      <dsp:spPr>
        <a:xfrm rot="10800000">
          <a:off x="0" y="1251046"/>
          <a:ext cx="8503920" cy="1261798"/>
        </a:xfrm>
        <a:prstGeom prst="upArrowCallout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Operating frequency 70kHz ± 25</a:t>
          </a:r>
          <a:endParaRPr lang="en-US" sz="1900" kern="1200"/>
        </a:p>
      </dsp:txBody>
      <dsp:txXfrm rot="10800000">
        <a:off x="0" y="1251046"/>
        <a:ext cx="8503920" cy="819878"/>
      </dsp:txXfrm>
    </dsp:sp>
    <dsp:sp modelId="{A0797FAD-957F-EC41-AF94-57788EBD008E}">
      <dsp:nvSpPr>
        <dsp:cNvPr id="0" name=""/>
        <dsp:cNvSpPr/>
      </dsp:nvSpPr>
      <dsp:spPr>
        <a:xfrm rot="10800000">
          <a:off x="0" y="1554"/>
          <a:ext cx="8503920" cy="1261798"/>
        </a:xfrm>
        <a:prstGeom prst="upArrowCallou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Constant pseudosinusoidalni signal</a:t>
          </a:r>
          <a:endParaRPr lang="en-US" sz="1900" kern="1200"/>
        </a:p>
      </dsp:txBody>
      <dsp:txXfrm rot="10800000">
        <a:off x="0" y="1554"/>
        <a:ext cx="8503920" cy="81987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F1C27D-A98A-9342-969A-D322F61EB23B}">
      <dsp:nvSpPr>
        <dsp:cNvPr id="0" name=""/>
        <dsp:cNvSpPr/>
      </dsp:nvSpPr>
      <dsp:spPr>
        <a:xfrm>
          <a:off x="0" y="63900"/>
          <a:ext cx="8503920" cy="57563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Certainty</a:t>
          </a:r>
          <a:endParaRPr lang="en-US" sz="2400" kern="1200"/>
        </a:p>
      </dsp:txBody>
      <dsp:txXfrm>
        <a:off x="28100" y="92000"/>
        <a:ext cx="8447720" cy="519439"/>
      </dsp:txXfrm>
    </dsp:sp>
    <dsp:sp modelId="{1D01D38D-896A-A74A-8F05-F9D0FCEDB63A}">
      <dsp:nvSpPr>
        <dsp:cNvPr id="0" name=""/>
        <dsp:cNvSpPr/>
      </dsp:nvSpPr>
      <dsp:spPr>
        <a:xfrm>
          <a:off x="0" y="708660"/>
          <a:ext cx="8503920" cy="575639"/>
        </a:xfrm>
        <a:prstGeom prst="roundRect">
          <a:avLst/>
        </a:prstGeom>
        <a:solidFill>
          <a:schemeClr val="accent2">
            <a:hueOff val="1288228"/>
            <a:satOff val="-13776"/>
            <a:lumOff val="359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Precision</a:t>
          </a:r>
          <a:endParaRPr lang="en-US" sz="2400" kern="1200"/>
        </a:p>
      </dsp:txBody>
      <dsp:txXfrm>
        <a:off x="28100" y="736760"/>
        <a:ext cx="8447720" cy="519439"/>
      </dsp:txXfrm>
    </dsp:sp>
    <dsp:sp modelId="{5342324C-5B3F-9B4D-A852-C376741CD53B}">
      <dsp:nvSpPr>
        <dsp:cNvPr id="0" name=""/>
        <dsp:cNvSpPr/>
      </dsp:nvSpPr>
      <dsp:spPr>
        <a:xfrm>
          <a:off x="0" y="1353420"/>
          <a:ext cx="8503920" cy="575639"/>
        </a:xfrm>
        <a:prstGeom prst="roundRect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Adaptability</a:t>
          </a:r>
          <a:endParaRPr lang="en-US" sz="2400" kern="1200"/>
        </a:p>
      </dsp:txBody>
      <dsp:txXfrm>
        <a:off x="28100" y="1381520"/>
        <a:ext cx="8447720" cy="519439"/>
      </dsp:txXfrm>
    </dsp:sp>
    <dsp:sp modelId="{05D1C5BB-6F69-CC4A-A6B9-219CB5EE2608}">
      <dsp:nvSpPr>
        <dsp:cNvPr id="0" name=""/>
        <dsp:cNvSpPr/>
      </dsp:nvSpPr>
      <dsp:spPr>
        <a:xfrm>
          <a:off x="0" y="1998180"/>
          <a:ext cx="8503920" cy="575639"/>
        </a:xfrm>
        <a:prstGeom prst="round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Easy to handle</a:t>
          </a:r>
          <a:endParaRPr lang="en-US" sz="2400" kern="1200"/>
        </a:p>
      </dsp:txBody>
      <dsp:txXfrm>
        <a:off x="28100" y="2026280"/>
        <a:ext cx="8447720" cy="519439"/>
      </dsp:txXfrm>
    </dsp:sp>
    <dsp:sp modelId="{1348FE06-C26C-5945-8D47-5064C230E510}">
      <dsp:nvSpPr>
        <dsp:cNvPr id="0" name=""/>
        <dsp:cNvSpPr/>
      </dsp:nvSpPr>
      <dsp:spPr>
        <a:xfrm>
          <a:off x="0" y="2642939"/>
          <a:ext cx="8503920" cy="575639"/>
        </a:xfrm>
        <a:prstGeom prst="roundRect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Portable</a:t>
          </a:r>
          <a:endParaRPr lang="en-US" sz="2400" kern="1200"/>
        </a:p>
      </dsp:txBody>
      <dsp:txXfrm>
        <a:off x="28100" y="2671039"/>
        <a:ext cx="8447720" cy="519439"/>
      </dsp:txXfrm>
    </dsp:sp>
    <dsp:sp modelId="{0A58E0F0-1C6C-D74C-A901-D95AFFC8DCF7}">
      <dsp:nvSpPr>
        <dsp:cNvPr id="0" name=""/>
        <dsp:cNvSpPr/>
      </dsp:nvSpPr>
      <dsp:spPr>
        <a:xfrm>
          <a:off x="0" y="3287699"/>
          <a:ext cx="8503920" cy="575639"/>
        </a:xfrm>
        <a:prstGeom prst="roundRect">
          <a:avLst/>
        </a:prstGeom>
        <a:solidFill>
          <a:schemeClr val="accent2">
            <a:hueOff val="6441139"/>
            <a:satOff val="-68877"/>
            <a:lumOff val="1797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Different strengths: 3 manual continuation</a:t>
          </a:r>
          <a:endParaRPr lang="en-US" sz="2400" kern="1200"/>
        </a:p>
      </dsp:txBody>
      <dsp:txXfrm>
        <a:off x="28100" y="3315799"/>
        <a:ext cx="8447720" cy="519439"/>
      </dsp:txXfrm>
    </dsp:sp>
    <dsp:sp modelId="{77E2B63F-BC02-E243-90A1-F44340A29892}">
      <dsp:nvSpPr>
        <dsp:cNvPr id="0" name=""/>
        <dsp:cNvSpPr/>
      </dsp:nvSpPr>
      <dsp:spPr>
        <a:xfrm>
          <a:off x="0" y="3932459"/>
          <a:ext cx="8503920" cy="575639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No consumables</a:t>
          </a:r>
          <a:endParaRPr lang="en-US" sz="2400" kern="1200"/>
        </a:p>
      </dsp:txBody>
      <dsp:txXfrm>
        <a:off x="28100" y="3960559"/>
        <a:ext cx="8447720" cy="51943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6AA766-48E4-CD45-98FF-46256E6A2E1D}">
      <dsp:nvSpPr>
        <dsp:cNvPr id="0" name=""/>
        <dsp:cNvSpPr/>
      </dsp:nvSpPr>
      <dsp:spPr>
        <a:xfrm>
          <a:off x="0" y="25"/>
          <a:ext cx="8534400" cy="7589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>
              <a:solidFill>
                <a:srgbClr val="000000"/>
              </a:solidFill>
            </a:rPr>
            <a:t>The device advantages</a:t>
          </a:r>
          <a:r>
            <a:rPr lang="en-US" sz="3200" kern="1200" smtClean="0">
              <a:solidFill>
                <a:srgbClr val="000000"/>
              </a:solidFill>
            </a:rPr>
            <a:t/>
          </a:r>
          <a:br>
            <a:rPr lang="en-US" sz="3200" kern="1200" smtClean="0">
              <a:solidFill>
                <a:srgbClr val="000000"/>
              </a:solidFill>
            </a:rPr>
          </a:br>
          <a:endParaRPr lang="en-US" sz="3200" kern="1200">
            <a:solidFill>
              <a:srgbClr val="000000"/>
            </a:solidFill>
          </a:endParaRPr>
        </a:p>
      </dsp:txBody>
      <dsp:txXfrm>
        <a:off x="37046" y="37071"/>
        <a:ext cx="8460308" cy="68480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711DE-246C-324B-B965-66BB2DCB627C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indication for </a:t>
          </a:r>
          <a:r>
            <a:rPr lang="en-US" sz="3100" kern="1200" dirty="0" err="1" smtClean="0"/>
            <a:t>plexr</a:t>
          </a:r>
          <a:r>
            <a:rPr lang="en-US" sz="3100" kern="1200" dirty="0" smtClean="0"/>
            <a:t> Rx </a:t>
          </a:r>
          <a:endParaRPr lang="en-US" sz="3100" kern="1200" dirty="0"/>
        </a:p>
      </dsp:txBody>
      <dsp:txXfrm>
        <a:off x="36296" y="44004"/>
        <a:ext cx="8461808" cy="67094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18E3B-DDCB-8243-B4B7-62DE5A9CB187}">
      <dsp:nvSpPr>
        <dsp:cNvPr id="0" name=""/>
        <dsp:cNvSpPr/>
      </dsp:nvSpPr>
      <dsp:spPr>
        <a:xfrm>
          <a:off x="0" y="448"/>
          <a:ext cx="8534400" cy="7580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rgbClr val="000090"/>
              </a:solidFill>
            </a:rPr>
            <a:t>indication for </a:t>
          </a:r>
          <a:r>
            <a:rPr lang="en-US" sz="3600" b="1" kern="1200" dirty="0" err="1" smtClean="0">
              <a:solidFill>
                <a:srgbClr val="000090"/>
              </a:solidFill>
            </a:rPr>
            <a:t>plexr</a:t>
          </a:r>
          <a:r>
            <a:rPr lang="en-US" sz="3600" b="1" kern="1200" dirty="0" smtClean="0">
              <a:solidFill>
                <a:srgbClr val="000090"/>
              </a:solidFill>
            </a:rPr>
            <a:t> Rx </a:t>
          </a:r>
          <a:r>
            <a:rPr lang="mr-IN" sz="3600" b="1" kern="1200" dirty="0" smtClean="0">
              <a:solidFill>
                <a:srgbClr val="000090"/>
              </a:solidFill>
            </a:rPr>
            <a:t>…</a:t>
          </a:r>
          <a:r>
            <a:rPr lang="en-US" sz="1900" b="1" kern="1200" dirty="0" smtClean="0">
              <a:solidFill>
                <a:srgbClr val="000090"/>
              </a:solidFill>
            </a:rPr>
            <a:t/>
          </a:r>
          <a:br>
            <a:rPr lang="en-US" sz="1900" b="1" kern="1200" dirty="0" smtClean="0">
              <a:solidFill>
                <a:srgbClr val="000090"/>
              </a:solidFill>
            </a:rPr>
          </a:br>
          <a:endParaRPr lang="en-US" sz="1900" b="1" kern="1200" dirty="0">
            <a:solidFill>
              <a:srgbClr val="000090"/>
            </a:solidFill>
          </a:endParaRPr>
        </a:p>
      </dsp:txBody>
      <dsp:txXfrm>
        <a:off x="37005" y="37453"/>
        <a:ext cx="8460390" cy="68404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7F4688-16CE-8D4F-8C4A-7D2C77CD44D5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chemeClr val="tx1"/>
              </a:solidFill>
            </a:rPr>
            <a:t>INDICATIONS</a:t>
          </a:r>
          <a:endParaRPr lang="en-US" sz="3100" kern="1200" dirty="0">
            <a:solidFill>
              <a:schemeClr val="tx1"/>
            </a:solidFill>
          </a:endParaRPr>
        </a:p>
      </dsp:txBody>
      <dsp:txXfrm>
        <a:off x="36296" y="44004"/>
        <a:ext cx="8461808" cy="67094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8C81F-1AE8-764F-BA08-670831949390}">
      <dsp:nvSpPr>
        <dsp:cNvPr id="0" name=""/>
        <dsp:cNvSpPr/>
      </dsp:nvSpPr>
      <dsp:spPr>
        <a:xfrm>
          <a:off x="0" y="3925760"/>
          <a:ext cx="8503920" cy="6440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Removal of warts</a:t>
          </a:r>
          <a:endParaRPr lang="en-US" sz="2200" kern="1200"/>
        </a:p>
      </dsp:txBody>
      <dsp:txXfrm>
        <a:off x="0" y="3925760"/>
        <a:ext cx="8503920" cy="644053"/>
      </dsp:txXfrm>
    </dsp:sp>
    <dsp:sp modelId="{6DE2D884-4C79-E74C-96EB-E9F7F8A43347}">
      <dsp:nvSpPr>
        <dsp:cNvPr id="0" name=""/>
        <dsp:cNvSpPr/>
      </dsp:nvSpPr>
      <dsp:spPr>
        <a:xfrm rot="10800000">
          <a:off x="0" y="2944866"/>
          <a:ext cx="8503920" cy="990554"/>
        </a:xfrm>
        <a:prstGeom prst="upArrowCallout">
          <a:avLst/>
        </a:prstGeom>
        <a:solidFill>
          <a:schemeClr val="accent2">
            <a:hueOff val="1932342"/>
            <a:satOff val="-20663"/>
            <a:lumOff val="539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Rejuvenation of neck and face</a:t>
          </a:r>
          <a:endParaRPr lang="en-US" sz="2200" kern="1200" dirty="0"/>
        </a:p>
      </dsp:txBody>
      <dsp:txXfrm rot="10800000">
        <a:off x="0" y="2944866"/>
        <a:ext cx="8503920" cy="643632"/>
      </dsp:txXfrm>
    </dsp:sp>
    <dsp:sp modelId="{396597C0-A492-5B4D-9011-518A95094A20}">
      <dsp:nvSpPr>
        <dsp:cNvPr id="0" name=""/>
        <dsp:cNvSpPr/>
      </dsp:nvSpPr>
      <dsp:spPr>
        <a:xfrm rot="10800000">
          <a:off x="0" y="1963973"/>
          <a:ext cx="8503920" cy="990554"/>
        </a:xfrm>
        <a:prstGeom prst="upArrowCallou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Perioral rejuvenation</a:t>
          </a:r>
          <a:endParaRPr lang="en-US" sz="2200" kern="1200"/>
        </a:p>
      </dsp:txBody>
      <dsp:txXfrm rot="10800000">
        <a:off x="0" y="1963973"/>
        <a:ext cx="8503920" cy="643632"/>
      </dsp:txXfrm>
    </dsp:sp>
    <dsp:sp modelId="{3581332B-20FB-A34B-A392-05A21A32423F}">
      <dsp:nvSpPr>
        <dsp:cNvPr id="0" name=""/>
        <dsp:cNvSpPr/>
      </dsp:nvSpPr>
      <dsp:spPr>
        <a:xfrm rot="10800000">
          <a:off x="0" y="983079"/>
          <a:ext cx="8503920" cy="990554"/>
        </a:xfrm>
        <a:prstGeom prst="upArrowCallout">
          <a:avLst/>
        </a:prstGeom>
        <a:solidFill>
          <a:schemeClr val="accent2">
            <a:hueOff val="5797025"/>
            <a:satOff val="-61990"/>
            <a:lumOff val="1617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Non Surgical Blepharoplasty</a:t>
          </a:r>
          <a:endParaRPr lang="en-US" sz="2200" kern="1200"/>
        </a:p>
      </dsp:txBody>
      <dsp:txXfrm rot="10800000">
        <a:off x="0" y="983079"/>
        <a:ext cx="8503920" cy="643632"/>
      </dsp:txXfrm>
    </dsp:sp>
    <dsp:sp modelId="{FC408B8B-71A9-164A-B694-22B21662059E}">
      <dsp:nvSpPr>
        <dsp:cNvPr id="0" name=""/>
        <dsp:cNvSpPr/>
      </dsp:nvSpPr>
      <dsp:spPr>
        <a:xfrm rot="10800000">
          <a:off x="0" y="2185"/>
          <a:ext cx="8503920" cy="990554"/>
        </a:xfrm>
        <a:prstGeom prst="upArrowCallou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Periorbital rejuvenation</a:t>
          </a:r>
          <a:endParaRPr lang="en-US" sz="2200" kern="1200"/>
        </a:p>
      </dsp:txBody>
      <dsp:txXfrm rot="10800000">
        <a:off x="0" y="2185"/>
        <a:ext cx="8503920" cy="64363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11003-B111-D643-94BD-016D4726339A}">
      <dsp:nvSpPr>
        <dsp:cNvPr id="0" name=""/>
        <dsp:cNvSpPr/>
      </dsp:nvSpPr>
      <dsp:spPr>
        <a:xfrm>
          <a:off x="0" y="25148"/>
          <a:ext cx="8503920" cy="14323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Effect of </a:t>
          </a:r>
          <a:r>
            <a:rPr lang="en-US" sz="3900" kern="1200" dirty="0" err="1" smtClean="0"/>
            <a:t>plexr</a:t>
          </a:r>
          <a:r>
            <a:rPr lang="en-US" sz="3900" kern="1200" dirty="0" smtClean="0"/>
            <a:t> appears </a:t>
          </a:r>
          <a:r>
            <a:rPr lang="en-US" sz="3900" kern="1200" dirty="0" smtClean="0">
              <a:solidFill>
                <a:srgbClr val="000000"/>
              </a:solidFill>
            </a:rPr>
            <a:t>instantly</a:t>
          </a:r>
          <a:endParaRPr lang="en-US" sz="3900" kern="1200" dirty="0">
            <a:solidFill>
              <a:srgbClr val="000000"/>
            </a:solidFill>
          </a:endParaRPr>
        </a:p>
      </dsp:txBody>
      <dsp:txXfrm>
        <a:off x="69922" y="95070"/>
        <a:ext cx="8364076" cy="1292510"/>
      </dsp:txXfrm>
    </dsp:sp>
    <dsp:sp modelId="{A93EF484-83B1-5646-8561-4DEDABBE7372}">
      <dsp:nvSpPr>
        <dsp:cNvPr id="0" name=""/>
        <dsp:cNvSpPr/>
      </dsp:nvSpPr>
      <dsp:spPr>
        <a:xfrm>
          <a:off x="0" y="1569822"/>
          <a:ext cx="8503920" cy="1432354"/>
        </a:xfrm>
        <a:prstGeom prst="round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 best appearance seen </a:t>
          </a:r>
          <a:r>
            <a:rPr lang="en-US" sz="3900" u="sng" kern="1200" dirty="0" smtClean="0">
              <a:solidFill>
                <a:srgbClr val="000000"/>
              </a:solidFill>
            </a:rPr>
            <a:t>3-6  </a:t>
          </a:r>
          <a:r>
            <a:rPr lang="en-US" sz="3900" u="sng" kern="1200" dirty="0" err="1" smtClean="0">
              <a:solidFill>
                <a:srgbClr val="000000"/>
              </a:solidFill>
            </a:rPr>
            <a:t>wks</a:t>
          </a:r>
          <a:r>
            <a:rPr lang="en-US" sz="3900" u="sng" kern="1200" dirty="0" smtClean="0">
              <a:solidFill>
                <a:srgbClr val="000000"/>
              </a:solidFill>
            </a:rPr>
            <a:t> </a:t>
          </a:r>
          <a:r>
            <a:rPr lang="en-US" sz="3900" kern="1200" dirty="0" smtClean="0"/>
            <a:t>latter </a:t>
          </a:r>
          <a:endParaRPr lang="en-US" sz="3900" kern="1200" dirty="0"/>
        </a:p>
      </dsp:txBody>
      <dsp:txXfrm>
        <a:off x="69922" y="1639744"/>
        <a:ext cx="8364076" cy="1292510"/>
      </dsp:txXfrm>
    </dsp:sp>
    <dsp:sp modelId="{E376D284-0CDD-B640-A50D-2C76EB570122}">
      <dsp:nvSpPr>
        <dsp:cNvPr id="0" name=""/>
        <dsp:cNvSpPr/>
      </dsp:nvSpPr>
      <dsp:spPr>
        <a:xfrm>
          <a:off x="0" y="3114497"/>
          <a:ext cx="8503920" cy="1432354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u="sng" kern="1200" dirty="0" smtClean="0">
              <a:solidFill>
                <a:srgbClr val="000000"/>
              </a:solidFill>
            </a:rPr>
            <a:t>3</a:t>
          </a:r>
          <a:r>
            <a:rPr lang="en-US" sz="3600" kern="1200" dirty="0" smtClean="0"/>
            <a:t> treatment at 6 </a:t>
          </a:r>
          <a:r>
            <a:rPr lang="en-US" sz="3600" kern="1200" dirty="0" err="1" smtClean="0"/>
            <a:t>wks</a:t>
          </a:r>
          <a:r>
            <a:rPr lang="en-US" sz="3600" kern="1200" dirty="0" smtClean="0"/>
            <a:t> interval needed to give result like surgery</a:t>
          </a:r>
          <a:endParaRPr lang="en-US" sz="3600" kern="1200" dirty="0"/>
        </a:p>
      </dsp:txBody>
      <dsp:txXfrm>
        <a:off x="69922" y="3184419"/>
        <a:ext cx="8364076" cy="129251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A06D9-49D3-9048-94B2-25C29C26591C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err="1" smtClean="0">
              <a:solidFill>
                <a:srgbClr val="000000"/>
              </a:solidFill>
            </a:rPr>
            <a:t>Plexr</a:t>
          </a:r>
          <a:r>
            <a:rPr lang="en-US" sz="3100" b="1" kern="1200" dirty="0" smtClean="0">
              <a:solidFill>
                <a:srgbClr val="000000"/>
              </a:solidFill>
            </a:rPr>
            <a:t> </a:t>
          </a:r>
          <a:r>
            <a:rPr lang="en-US" sz="3100" b="1" kern="1200" dirty="0" err="1" smtClean="0">
              <a:solidFill>
                <a:srgbClr val="000000"/>
              </a:solidFill>
            </a:rPr>
            <a:t>aplication</a:t>
          </a:r>
          <a:endParaRPr lang="en-US" sz="3100" b="1" kern="1200" dirty="0">
            <a:solidFill>
              <a:srgbClr val="000000"/>
            </a:solidFill>
          </a:endParaRPr>
        </a:p>
      </dsp:txBody>
      <dsp:txXfrm>
        <a:off x="36296" y="44004"/>
        <a:ext cx="8461808" cy="67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F01860-A26A-BB40-A1F5-CE60CC226DA8}">
      <dsp:nvSpPr>
        <dsp:cNvPr id="0" name=""/>
        <dsp:cNvSpPr/>
      </dsp:nvSpPr>
      <dsp:spPr>
        <a:xfrm>
          <a:off x="0" y="2"/>
          <a:ext cx="8534400" cy="75894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Medium power </a:t>
          </a:r>
          <a:r>
            <a:rPr lang="en-US" sz="3100" b="1" kern="1200" dirty="0" err="1" smtClean="0"/>
            <a:t>Plexr</a:t>
          </a:r>
          <a:r>
            <a:rPr lang="en-US" sz="3100" b="1" kern="1200" dirty="0" smtClean="0"/>
            <a:t>        </a:t>
          </a:r>
          <a:r>
            <a:rPr lang="en-US" sz="4000" b="1" kern="1200" dirty="0" smtClean="0">
              <a:solidFill>
                <a:srgbClr val="000000"/>
              </a:solidFill>
            </a:rPr>
            <a:t>(green) </a:t>
          </a:r>
          <a:endParaRPr lang="en-US" sz="3100" kern="1200" dirty="0">
            <a:solidFill>
              <a:srgbClr val="000000"/>
            </a:solidFill>
          </a:endParaRPr>
        </a:p>
      </dsp:txBody>
      <dsp:txXfrm>
        <a:off x="37049" y="37051"/>
        <a:ext cx="8460302" cy="68484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CCBED-0003-3543-B9E0-1488B63A7A5A}">
      <dsp:nvSpPr>
        <dsp:cNvPr id="0" name=""/>
        <dsp:cNvSpPr/>
      </dsp:nvSpPr>
      <dsp:spPr>
        <a:xfrm>
          <a:off x="0" y="2759444"/>
          <a:ext cx="8503920" cy="18104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rgbClr val="000000"/>
              </a:solidFill>
            </a:rPr>
            <a:t>Probe does not touch skin directly 1-2 mm above the skin and 0.5 mm space in between</a:t>
          </a:r>
          <a:endParaRPr lang="en-US" sz="3200" kern="1200" dirty="0">
            <a:solidFill>
              <a:srgbClr val="000000"/>
            </a:solidFill>
          </a:endParaRPr>
        </a:p>
      </dsp:txBody>
      <dsp:txXfrm>
        <a:off x="0" y="2759444"/>
        <a:ext cx="8503920" cy="1810494"/>
      </dsp:txXfrm>
    </dsp:sp>
    <dsp:sp modelId="{985872C8-189D-0C46-914B-F19E95DB1351}">
      <dsp:nvSpPr>
        <dsp:cNvPr id="0" name=""/>
        <dsp:cNvSpPr/>
      </dsp:nvSpPr>
      <dsp:spPr>
        <a:xfrm rot="10800000">
          <a:off x="0" y="2061"/>
          <a:ext cx="8503920" cy="2784539"/>
        </a:xfrm>
        <a:prstGeom prst="upArrowCallout">
          <a:avLst/>
        </a:prstGeom>
        <a:solidFill>
          <a:srgbClr val="0000FF"/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3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The heat does not spread to surronding tissue in plexr Rx</a:t>
          </a:r>
          <a:endParaRPr lang="en-US" sz="3200" kern="1200"/>
        </a:p>
      </dsp:txBody>
      <dsp:txXfrm rot="10800000">
        <a:off x="0" y="2061"/>
        <a:ext cx="8503920" cy="180931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935E0-7AA5-7940-BE1D-6E174C8F5F57}">
      <dsp:nvSpPr>
        <dsp:cNvPr id="0" name=""/>
        <dsp:cNvSpPr/>
      </dsp:nvSpPr>
      <dsp:spPr>
        <a:xfrm>
          <a:off x="0" y="0"/>
          <a:ext cx="8534400" cy="758952"/>
        </a:xfrm>
        <a:prstGeom prst="roundRect">
          <a:avLst>
            <a:gd name="adj" fmla="val 10000"/>
          </a:avLst>
        </a:prstGeom>
        <a:solidFill>
          <a:srgbClr val="0000FF"/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Amount of plasma production</a:t>
          </a:r>
          <a:endParaRPr lang="en-US" sz="3500" kern="1200"/>
        </a:p>
      </dsp:txBody>
      <dsp:txXfrm>
        <a:off x="1782775" y="0"/>
        <a:ext cx="6751624" cy="758952"/>
      </dsp:txXfrm>
    </dsp:sp>
    <dsp:sp modelId="{6C722E84-7E42-DD46-A88A-DA95461E9C7C}">
      <dsp:nvSpPr>
        <dsp:cNvPr id="0" name=""/>
        <dsp:cNvSpPr/>
      </dsp:nvSpPr>
      <dsp:spPr>
        <a:xfrm>
          <a:off x="75895" y="75895"/>
          <a:ext cx="1706880" cy="60716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98839C-5D28-5443-9C0F-D41258EBFEBB}">
      <dsp:nvSpPr>
        <dsp:cNvPr id="0" name=""/>
        <dsp:cNvSpPr/>
      </dsp:nvSpPr>
      <dsp:spPr>
        <a:xfrm>
          <a:off x="0" y="0"/>
          <a:ext cx="8503920" cy="4572000"/>
        </a:xfrm>
        <a:prstGeom prst="roundRect">
          <a:avLst>
            <a:gd name="adj" fmla="val 10000"/>
          </a:avLst>
        </a:prstGeom>
        <a:solidFill>
          <a:schemeClr val="tx1"/>
        </a:solidFill>
        <a:ln>
          <a:solidFill>
            <a:schemeClr val="tx1"/>
          </a:solidFill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t" anchorCtr="0">
          <a:noAutofit/>
        </a:bodyPr>
        <a:lstStyle/>
        <a:p>
          <a:pPr lvl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Depends to</a:t>
          </a:r>
          <a:endParaRPr lang="en-US" sz="5400" kern="1200" dirty="0"/>
        </a:p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dirty="0" smtClean="0"/>
            <a:t>1-kind of probe used</a:t>
          </a:r>
          <a:endParaRPr lang="en-US" sz="4200" kern="1200" dirty="0"/>
        </a:p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200" kern="1200" dirty="0"/>
        </a:p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smtClean="0"/>
            <a:t>Air exchange in the area of Rx(ionisation area)</a:t>
          </a:r>
          <a:endParaRPr lang="en-US" sz="4200" kern="1200"/>
        </a:p>
      </dsp:txBody>
      <dsp:txXfrm>
        <a:off x="2157983" y="0"/>
        <a:ext cx="6345936" cy="4572000"/>
      </dsp:txXfrm>
    </dsp:sp>
    <dsp:sp modelId="{B2D96EA5-608A-6E44-8839-2ED55DFDC23B}">
      <dsp:nvSpPr>
        <dsp:cNvPr id="0" name=""/>
        <dsp:cNvSpPr/>
      </dsp:nvSpPr>
      <dsp:spPr>
        <a:xfrm>
          <a:off x="457199" y="457200"/>
          <a:ext cx="1700784" cy="36576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5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5B608-2E37-4944-8232-8881F0A8650B}">
      <dsp:nvSpPr>
        <dsp:cNvPr id="0" name=""/>
        <dsp:cNvSpPr/>
      </dsp:nvSpPr>
      <dsp:spPr>
        <a:xfrm>
          <a:off x="0" y="25"/>
          <a:ext cx="8534400" cy="7589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rgbClr val="000000"/>
              </a:solidFill>
            </a:rPr>
            <a:t>types of treatment </a:t>
          </a:r>
          <a:endParaRPr lang="en-US" sz="4000" kern="1200" dirty="0">
            <a:solidFill>
              <a:srgbClr val="000000"/>
            </a:solidFill>
          </a:endParaRPr>
        </a:p>
      </dsp:txBody>
      <dsp:txXfrm>
        <a:off x="37046" y="37071"/>
        <a:ext cx="8460308" cy="684808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C10B05-0A28-6240-BE5C-FE2E2A0F2071}">
      <dsp:nvSpPr>
        <dsp:cNvPr id="0" name=""/>
        <dsp:cNvSpPr/>
      </dsp:nvSpPr>
      <dsp:spPr>
        <a:xfrm>
          <a:off x="0" y="331875"/>
          <a:ext cx="8503920" cy="238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>
              <a:solidFill>
                <a:schemeClr val="tx1"/>
              </a:solidFill>
            </a:rPr>
            <a:t>Two types of treatment used by </a:t>
          </a:r>
          <a:r>
            <a:rPr lang="en-US" sz="6000" kern="1200" dirty="0" err="1" smtClean="0">
              <a:solidFill>
                <a:schemeClr val="tx1"/>
              </a:solidFill>
            </a:rPr>
            <a:t>plexr</a:t>
          </a:r>
          <a:endParaRPr lang="en-US" sz="6000" kern="1200" dirty="0">
            <a:solidFill>
              <a:schemeClr val="tx1"/>
            </a:solidFill>
          </a:endParaRPr>
        </a:p>
      </dsp:txBody>
      <dsp:txXfrm>
        <a:off x="116514" y="448389"/>
        <a:ext cx="8270892" cy="2153772"/>
      </dsp:txXfrm>
    </dsp:sp>
    <dsp:sp modelId="{CC9A0595-4B4C-EF49-ABDC-26F3656E6177}">
      <dsp:nvSpPr>
        <dsp:cNvPr id="0" name=""/>
        <dsp:cNvSpPr/>
      </dsp:nvSpPr>
      <dsp:spPr>
        <a:xfrm>
          <a:off x="0" y="2718675"/>
          <a:ext cx="8503920" cy="1521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999" tIns="55880" rIns="312928" bIns="55880" numCol="1" spcCol="1270" anchor="t" anchorCtr="0">
          <a:noAutofit/>
        </a:bodyPr>
        <a:lstStyle/>
        <a:p>
          <a:pPr marL="285750" lvl="1" indent="-285750" algn="l" defTabSz="1955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400" kern="1200" dirty="0" smtClean="0"/>
            <a:t>1-</a:t>
          </a:r>
          <a:r>
            <a:rPr lang="en-US" sz="4400" b="1" u="sng" kern="1200" dirty="0" smtClean="0">
              <a:solidFill>
                <a:srgbClr val="FF0000"/>
              </a:solidFill>
            </a:rPr>
            <a:t>Spraying</a:t>
          </a:r>
          <a:r>
            <a:rPr lang="en-US" sz="4400" kern="1200" dirty="0" smtClean="0"/>
            <a:t> for pigmentation</a:t>
          </a:r>
          <a:endParaRPr lang="en-US" sz="4400" kern="1200" dirty="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600" kern="1200" dirty="0" smtClean="0"/>
            <a:t>2-</a:t>
          </a:r>
          <a:r>
            <a:rPr lang="en-US" sz="4600" b="1" u="sng" kern="1200" dirty="0" smtClean="0">
              <a:solidFill>
                <a:srgbClr val="FF0000"/>
              </a:solidFill>
            </a:rPr>
            <a:t>spot</a:t>
          </a:r>
          <a:r>
            <a:rPr lang="en-US" sz="4600" kern="1200" dirty="0" smtClean="0"/>
            <a:t> for shortening of skin</a:t>
          </a:r>
          <a:endParaRPr lang="en-US" sz="4600" kern="1200" dirty="0"/>
        </a:p>
      </dsp:txBody>
      <dsp:txXfrm>
        <a:off x="0" y="2718675"/>
        <a:ext cx="8503920" cy="152145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2B48E-8AB7-774A-8483-C058CEEFE0B5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blepharoplasty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B0ED8-B0FF-D34E-B5A7-44661588CF79}">
      <dsp:nvSpPr>
        <dsp:cNvPr id="0" name=""/>
        <dsp:cNvSpPr/>
      </dsp:nvSpPr>
      <dsp:spPr>
        <a:xfrm>
          <a:off x="0" y="3750030"/>
          <a:ext cx="8503920" cy="8204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Sever loose skin needs surgery</a:t>
          </a:r>
          <a:endParaRPr lang="en-US" sz="2700" kern="1200"/>
        </a:p>
      </dsp:txBody>
      <dsp:txXfrm>
        <a:off x="0" y="3750030"/>
        <a:ext cx="8503920" cy="820415"/>
      </dsp:txXfrm>
    </dsp:sp>
    <dsp:sp modelId="{869C517A-AD25-1F4D-9722-C6BE9AE31ADB}">
      <dsp:nvSpPr>
        <dsp:cNvPr id="0" name=""/>
        <dsp:cNvSpPr/>
      </dsp:nvSpPr>
      <dsp:spPr>
        <a:xfrm rot="10800000">
          <a:off x="0" y="2500538"/>
          <a:ext cx="8503920" cy="1261798"/>
        </a:xfrm>
        <a:prstGeom prst="upArrowCallout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2576456"/>
              <a:satOff val="-27551"/>
              <a:lumOff val="719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Each treatment should be 6-8 wks apart</a:t>
          </a:r>
          <a:endParaRPr lang="en-US" sz="2700" kern="1200"/>
        </a:p>
      </dsp:txBody>
      <dsp:txXfrm rot="10800000">
        <a:off x="0" y="2500538"/>
        <a:ext cx="8503920" cy="819878"/>
      </dsp:txXfrm>
    </dsp:sp>
    <dsp:sp modelId="{937D178C-A767-BC4A-BBB8-F14F13391148}">
      <dsp:nvSpPr>
        <dsp:cNvPr id="0" name=""/>
        <dsp:cNvSpPr/>
      </dsp:nvSpPr>
      <dsp:spPr>
        <a:xfrm rot="10800000">
          <a:off x="0" y="1251046"/>
          <a:ext cx="8503920" cy="1261798"/>
        </a:xfrm>
        <a:prstGeom prst="upArrowCallout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5152912"/>
              <a:satOff val="-55102"/>
              <a:lumOff val="14379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It may need 3-4 session of treatment</a:t>
          </a:r>
          <a:endParaRPr lang="en-US" sz="2700" kern="1200"/>
        </a:p>
      </dsp:txBody>
      <dsp:txXfrm rot="10800000">
        <a:off x="0" y="1251046"/>
        <a:ext cx="8503920" cy="819878"/>
      </dsp:txXfrm>
    </dsp:sp>
    <dsp:sp modelId="{9C7A2164-9756-FA46-957F-F15D7DFC9F69}">
      <dsp:nvSpPr>
        <dsp:cNvPr id="0" name=""/>
        <dsp:cNvSpPr/>
      </dsp:nvSpPr>
      <dsp:spPr>
        <a:xfrm rot="10800000">
          <a:off x="0" y="1554"/>
          <a:ext cx="8503920" cy="1261798"/>
        </a:xfrm>
        <a:prstGeom prst="upArrowCallou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7729367"/>
              <a:satOff val="-82653"/>
              <a:lumOff val="21569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This instrument used for mild to moderate loose skin</a:t>
          </a:r>
          <a:endParaRPr lang="en-US" sz="2700" kern="1200"/>
        </a:p>
      </dsp:txBody>
      <dsp:txXfrm rot="10800000">
        <a:off x="0" y="1554"/>
        <a:ext cx="8503920" cy="819878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5AE0D-D4AC-EF41-87E6-B2AFBCFBCDC5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Before operation 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10E74A-215C-BD40-9831-9D7B43451A05}">
      <dsp:nvSpPr>
        <dsp:cNvPr id="0" name=""/>
        <dsp:cNvSpPr/>
      </dsp:nvSpPr>
      <dsp:spPr>
        <a:xfrm>
          <a:off x="0" y="11241"/>
          <a:ext cx="8503920" cy="7150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Clean skin with special cream for one hr</a:t>
          </a:r>
          <a:endParaRPr lang="en-US" sz="1800" kern="1200"/>
        </a:p>
      </dsp:txBody>
      <dsp:txXfrm>
        <a:off x="34906" y="46147"/>
        <a:ext cx="8434108" cy="645240"/>
      </dsp:txXfrm>
    </dsp:sp>
    <dsp:sp modelId="{A59B931E-6179-B549-89E3-2B4D20ECACEA}">
      <dsp:nvSpPr>
        <dsp:cNvPr id="0" name=""/>
        <dsp:cNvSpPr/>
      </dsp:nvSpPr>
      <dsp:spPr>
        <a:xfrm>
          <a:off x="0" y="778134"/>
          <a:ext cx="8503920" cy="715052"/>
        </a:xfrm>
        <a:prstGeom prst="roundRect">
          <a:avLst/>
        </a:prstGeom>
        <a:solidFill>
          <a:schemeClr val="accent2">
            <a:hueOff val="1545873"/>
            <a:satOff val="-16531"/>
            <a:lumOff val="431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1545873"/>
              <a:satOff val="-16531"/>
              <a:lumOff val="4314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Disinfect the area before plexr Rx</a:t>
          </a:r>
          <a:endParaRPr lang="en-US" sz="1800" kern="1200"/>
        </a:p>
      </dsp:txBody>
      <dsp:txXfrm>
        <a:off x="34906" y="813040"/>
        <a:ext cx="8434108" cy="645240"/>
      </dsp:txXfrm>
    </dsp:sp>
    <dsp:sp modelId="{B1F0DB14-F4B2-084F-A456-084FF0F1F69F}">
      <dsp:nvSpPr>
        <dsp:cNvPr id="0" name=""/>
        <dsp:cNvSpPr/>
      </dsp:nvSpPr>
      <dsp:spPr>
        <a:xfrm>
          <a:off x="0" y="1545027"/>
          <a:ext cx="8503920" cy="715052"/>
        </a:xfrm>
        <a:prstGeom prst="roundRect">
          <a:avLst/>
        </a:prstGeom>
        <a:solidFill>
          <a:schemeClr val="accent2">
            <a:hueOff val="3091747"/>
            <a:satOff val="-33061"/>
            <a:lumOff val="862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3091747"/>
              <a:satOff val="-33061"/>
              <a:lumOff val="8628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Most patient feel some pain and heat at the end of Rx</a:t>
          </a:r>
          <a:endParaRPr lang="en-US" sz="1800" kern="1200"/>
        </a:p>
      </dsp:txBody>
      <dsp:txXfrm>
        <a:off x="34906" y="1579933"/>
        <a:ext cx="8434108" cy="645240"/>
      </dsp:txXfrm>
    </dsp:sp>
    <dsp:sp modelId="{DE8D4984-EB00-0E40-81D7-6CE4E3534E08}">
      <dsp:nvSpPr>
        <dsp:cNvPr id="0" name=""/>
        <dsp:cNvSpPr/>
      </dsp:nvSpPr>
      <dsp:spPr>
        <a:xfrm>
          <a:off x="0" y="2311920"/>
          <a:ext cx="8503920" cy="715052"/>
        </a:xfrm>
        <a:prstGeom prst="roundRect">
          <a:avLst/>
        </a:prstGeom>
        <a:solidFill>
          <a:schemeClr val="accent2">
            <a:hueOff val="4637620"/>
            <a:satOff val="-49592"/>
            <a:lumOff val="1294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4637620"/>
              <a:satOff val="-49592"/>
              <a:lumOff val="12941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There will be some black or brown area following Rx</a:t>
          </a:r>
          <a:endParaRPr lang="en-US" sz="1800" kern="1200"/>
        </a:p>
      </dsp:txBody>
      <dsp:txXfrm>
        <a:off x="34906" y="2346826"/>
        <a:ext cx="8434108" cy="645240"/>
      </dsp:txXfrm>
    </dsp:sp>
    <dsp:sp modelId="{869E1360-DF91-084D-8B1F-7D466F929893}">
      <dsp:nvSpPr>
        <dsp:cNvPr id="0" name=""/>
        <dsp:cNvSpPr/>
      </dsp:nvSpPr>
      <dsp:spPr>
        <a:xfrm>
          <a:off x="0" y="3078812"/>
          <a:ext cx="8503920" cy="715052"/>
        </a:xfrm>
        <a:prstGeom prst="roundRect">
          <a:avLst/>
        </a:prstGeom>
        <a:solidFill>
          <a:schemeClr val="accent2">
            <a:hueOff val="6183494"/>
            <a:satOff val="-66122"/>
            <a:lumOff val="1725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6183494"/>
              <a:satOff val="-66122"/>
              <a:lumOff val="17255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Some inflammation may follow Rx which may need anti-inflammatory tablets it last 48-72 hr</a:t>
          </a:r>
          <a:endParaRPr lang="en-US" sz="1800" kern="1200"/>
        </a:p>
      </dsp:txBody>
      <dsp:txXfrm>
        <a:off x="34906" y="3113718"/>
        <a:ext cx="8434108" cy="645240"/>
      </dsp:txXfrm>
    </dsp:sp>
    <dsp:sp modelId="{4C6CDC5B-1D9D-0045-9AEF-E156C2CF3D02}">
      <dsp:nvSpPr>
        <dsp:cNvPr id="0" name=""/>
        <dsp:cNvSpPr/>
      </dsp:nvSpPr>
      <dsp:spPr>
        <a:xfrm>
          <a:off x="0" y="3845705"/>
          <a:ext cx="8503920" cy="715052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7729367"/>
              <a:satOff val="-82653"/>
              <a:lumOff val="21569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Carbone crust may take  4-10 days to disappear so do not rub or rub area it may cause hypo or hyper pigmentation</a:t>
          </a:r>
          <a:endParaRPr lang="en-US" sz="1800" kern="1200"/>
        </a:p>
      </dsp:txBody>
      <dsp:txXfrm>
        <a:off x="34906" y="3880611"/>
        <a:ext cx="8434108" cy="64524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59654-78DF-2A46-A227-F57846CE74A1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Compatable treatments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E353F-FC5B-D44B-9FE0-3EFF0E0744E3}">
      <dsp:nvSpPr>
        <dsp:cNvPr id="0" name=""/>
        <dsp:cNvSpPr/>
      </dsp:nvSpPr>
      <dsp:spPr>
        <a:xfrm>
          <a:off x="0" y="2"/>
          <a:ext cx="8534400" cy="7589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High power </a:t>
          </a:r>
          <a:r>
            <a:rPr lang="en-US" sz="3100" b="1" kern="1200" dirty="0" err="1" smtClean="0"/>
            <a:t>Plexr</a:t>
          </a:r>
          <a:r>
            <a:rPr lang="en-US" sz="3100" b="1" kern="1200" dirty="0" smtClean="0"/>
            <a:t>           </a:t>
          </a:r>
          <a:r>
            <a:rPr lang="en-US" sz="4000" b="1" kern="1200" dirty="0" smtClean="0">
              <a:solidFill>
                <a:srgbClr val="000000"/>
              </a:solidFill>
            </a:rPr>
            <a:t>      (Red) </a:t>
          </a:r>
          <a:endParaRPr lang="en-US" sz="3100" kern="1200" dirty="0">
            <a:solidFill>
              <a:srgbClr val="000000"/>
            </a:solidFill>
          </a:endParaRPr>
        </a:p>
      </dsp:txBody>
      <dsp:txXfrm>
        <a:off x="37049" y="37051"/>
        <a:ext cx="8460302" cy="68484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AB419-70CB-EF4D-98B3-E7E25877ECD7}">
      <dsp:nvSpPr>
        <dsp:cNvPr id="0" name=""/>
        <dsp:cNvSpPr/>
      </dsp:nvSpPr>
      <dsp:spPr>
        <a:xfrm>
          <a:off x="0" y="431099"/>
          <a:ext cx="8503920" cy="179010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shade val="8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smtClean="0"/>
            <a:t>Toxins can enhance the effect of plexr by relaxing contraction</a:t>
          </a:r>
          <a:endParaRPr lang="en-US" sz="4500" kern="1200"/>
        </a:p>
      </dsp:txBody>
      <dsp:txXfrm>
        <a:off x="87385" y="518484"/>
        <a:ext cx="8329150" cy="1615330"/>
      </dsp:txXfrm>
    </dsp:sp>
    <dsp:sp modelId="{6CF105D3-0AFA-8A43-BCFD-98E21E4AAE3B}">
      <dsp:nvSpPr>
        <dsp:cNvPr id="0" name=""/>
        <dsp:cNvSpPr/>
      </dsp:nvSpPr>
      <dsp:spPr>
        <a:xfrm>
          <a:off x="0" y="2253120"/>
          <a:ext cx="8503920" cy="1790100"/>
        </a:xfrm>
        <a:prstGeom prst="roundRect">
          <a:avLst/>
        </a:prstGeom>
        <a:solidFill>
          <a:srgbClr val="0000FF"/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shade val="80000"/>
              <a:hueOff val="-303411"/>
              <a:satOff val="-48584"/>
              <a:lumOff val="36311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Dermal filler can help to fill area and disappear wrinkles</a:t>
          </a:r>
          <a:endParaRPr lang="en-US" sz="4500" kern="1200" dirty="0"/>
        </a:p>
      </dsp:txBody>
      <dsp:txXfrm>
        <a:off x="87385" y="2340505"/>
        <a:ext cx="8329150" cy="161533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9C2C08-D2E5-2542-BC5C-58B7E0823C1C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Temporary side effects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558249-8975-3448-928C-8A1F9AFA5C26}">
      <dsp:nvSpPr>
        <dsp:cNvPr id="0" name=""/>
        <dsp:cNvSpPr/>
      </dsp:nvSpPr>
      <dsp:spPr>
        <a:xfrm>
          <a:off x="0" y="266220"/>
          <a:ext cx="8503920" cy="194922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smtClean="0"/>
            <a:t>Swelling for 24-72 hrs post Rx</a:t>
          </a:r>
          <a:endParaRPr lang="en-US" sz="4900" kern="1200"/>
        </a:p>
      </dsp:txBody>
      <dsp:txXfrm>
        <a:off x="95153" y="361373"/>
        <a:ext cx="8313614" cy="1758914"/>
      </dsp:txXfrm>
    </dsp:sp>
    <dsp:sp modelId="{4F08E807-E01C-304D-9FD5-0028285B4898}">
      <dsp:nvSpPr>
        <dsp:cNvPr id="0" name=""/>
        <dsp:cNvSpPr/>
      </dsp:nvSpPr>
      <dsp:spPr>
        <a:xfrm>
          <a:off x="0" y="2356560"/>
          <a:ext cx="8503920" cy="194922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smtClean="0"/>
            <a:t>Carbone crust(gray , brown ) scales generally last 1 wk</a:t>
          </a:r>
          <a:endParaRPr lang="en-US" sz="4900" kern="1200"/>
        </a:p>
      </dsp:txBody>
      <dsp:txXfrm>
        <a:off x="95153" y="2451713"/>
        <a:ext cx="8313614" cy="1758914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28B60-4FB2-2B4D-A5E6-5F49F6C0D8FA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contraindication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E3397-35CC-1141-A3F4-A6ABD73C62D8}">
      <dsp:nvSpPr>
        <dsp:cNvPr id="0" name=""/>
        <dsp:cNvSpPr/>
      </dsp:nvSpPr>
      <dsp:spPr>
        <a:xfrm>
          <a:off x="0" y="79469"/>
          <a:ext cx="8503920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Pregnancy</a:t>
          </a:r>
          <a:endParaRPr lang="en-US" sz="2100" kern="1200"/>
        </a:p>
      </dsp:txBody>
      <dsp:txXfrm>
        <a:off x="40724" y="120193"/>
        <a:ext cx="8422472" cy="752780"/>
      </dsp:txXfrm>
    </dsp:sp>
    <dsp:sp modelId="{3057FC00-CCCF-F44A-825E-C08119E41DFF}">
      <dsp:nvSpPr>
        <dsp:cNvPr id="0" name=""/>
        <dsp:cNvSpPr/>
      </dsp:nvSpPr>
      <dsp:spPr>
        <a:xfrm>
          <a:off x="0" y="974177"/>
          <a:ext cx="8503920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Very dark skin may give hypopigmentation or hyperpigmentation specially if crusts are picked or scrached</a:t>
          </a:r>
          <a:endParaRPr lang="en-US" sz="2100" kern="1200"/>
        </a:p>
      </dsp:txBody>
      <dsp:txXfrm>
        <a:off x="40724" y="1014901"/>
        <a:ext cx="8422472" cy="752780"/>
      </dsp:txXfrm>
    </dsp:sp>
    <dsp:sp modelId="{E45F61BC-64B2-3D42-BB3E-72A0E239203D}">
      <dsp:nvSpPr>
        <dsp:cNvPr id="0" name=""/>
        <dsp:cNvSpPr/>
      </dsp:nvSpPr>
      <dsp:spPr>
        <a:xfrm>
          <a:off x="0" y="1868885"/>
          <a:ext cx="8503920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Malignancy</a:t>
          </a:r>
          <a:endParaRPr lang="en-US" sz="2100" kern="1200"/>
        </a:p>
      </dsp:txBody>
      <dsp:txXfrm>
        <a:off x="40724" y="1909609"/>
        <a:ext cx="8422472" cy="752780"/>
      </dsp:txXfrm>
    </dsp:sp>
    <dsp:sp modelId="{015915AB-8372-064F-BD0B-2DEAF2619DFF}">
      <dsp:nvSpPr>
        <dsp:cNvPr id="0" name=""/>
        <dsp:cNvSpPr/>
      </dsp:nvSpPr>
      <dsp:spPr>
        <a:xfrm>
          <a:off x="0" y="2763594"/>
          <a:ext cx="8503920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Immune deficcency</a:t>
          </a:r>
          <a:endParaRPr lang="en-US" sz="2100" kern="1200"/>
        </a:p>
      </dsp:txBody>
      <dsp:txXfrm>
        <a:off x="40724" y="2804318"/>
        <a:ext cx="8422472" cy="752780"/>
      </dsp:txXfrm>
    </dsp:sp>
    <dsp:sp modelId="{65099946-5283-164F-BE14-6C8F9C4164A1}">
      <dsp:nvSpPr>
        <dsp:cNvPr id="0" name=""/>
        <dsp:cNvSpPr/>
      </dsp:nvSpPr>
      <dsp:spPr>
        <a:xfrm>
          <a:off x="0" y="3658302"/>
          <a:ext cx="8503920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Infection in skin or systemic</a:t>
          </a:r>
          <a:endParaRPr lang="en-US" sz="2100" kern="1200"/>
        </a:p>
      </dsp:txBody>
      <dsp:txXfrm>
        <a:off x="40724" y="3699026"/>
        <a:ext cx="8422472" cy="752780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A56F8-52B3-0044-B9EE-17E73FE64B83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How does plexr Rx work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665FAF-8746-1347-969B-19386ED25EC5}">
      <dsp:nvSpPr>
        <dsp:cNvPr id="0" name=""/>
        <dsp:cNvSpPr/>
      </dsp:nvSpPr>
      <dsp:spPr>
        <a:xfrm>
          <a:off x="0" y="24201"/>
          <a:ext cx="8503920" cy="10725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1-It causes sublimation (turns solid to gas)</a:t>
          </a:r>
          <a:endParaRPr lang="en-US" sz="2700" kern="1200"/>
        </a:p>
      </dsp:txBody>
      <dsp:txXfrm>
        <a:off x="52359" y="76560"/>
        <a:ext cx="8399202" cy="967861"/>
      </dsp:txXfrm>
    </dsp:sp>
    <dsp:sp modelId="{FE6B5109-E3F6-BE4F-A9C4-0819AF434F41}">
      <dsp:nvSpPr>
        <dsp:cNvPr id="0" name=""/>
        <dsp:cNvSpPr/>
      </dsp:nvSpPr>
      <dsp:spPr>
        <a:xfrm>
          <a:off x="0" y="1174540"/>
          <a:ext cx="8503920" cy="1072579"/>
        </a:xfrm>
        <a:prstGeom prst="roundRect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2576456"/>
              <a:satOff val="-27551"/>
              <a:lumOff val="719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2-Result is instant </a:t>
          </a:r>
          <a:endParaRPr lang="en-US" sz="2700" kern="1200"/>
        </a:p>
      </dsp:txBody>
      <dsp:txXfrm>
        <a:off x="52359" y="1226899"/>
        <a:ext cx="8399202" cy="967861"/>
      </dsp:txXfrm>
    </dsp:sp>
    <dsp:sp modelId="{ED687047-5BA7-6D43-B857-F47C8C71A7A5}">
      <dsp:nvSpPr>
        <dsp:cNvPr id="0" name=""/>
        <dsp:cNvSpPr/>
      </dsp:nvSpPr>
      <dsp:spPr>
        <a:xfrm>
          <a:off x="0" y="2324880"/>
          <a:ext cx="8503920" cy="1072579"/>
        </a:xfrm>
        <a:prstGeom prst="roundRect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5152912"/>
              <a:satOff val="-55102"/>
              <a:lumOff val="14379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3- No heat transferred to surronding tissues to cause damage to normal skin</a:t>
          </a:r>
          <a:endParaRPr lang="en-US" sz="2700" kern="1200"/>
        </a:p>
      </dsp:txBody>
      <dsp:txXfrm>
        <a:off x="52359" y="2377239"/>
        <a:ext cx="8399202" cy="967861"/>
      </dsp:txXfrm>
    </dsp:sp>
    <dsp:sp modelId="{E127F24E-B6AC-994E-BB7E-045259AAA20A}">
      <dsp:nvSpPr>
        <dsp:cNvPr id="0" name=""/>
        <dsp:cNvSpPr/>
      </dsp:nvSpPr>
      <dsp:spPr>
        <a:xfrm>
          <a:off x="0" y="3475219"/>
          <a:ext cx="8503920" cy="1072579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7729367"/>
              <a:satOff val="-82653"/>
              <a:lumOff val="21569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4-Rx causes tissue retraction and tightening gives better result</a:t>
          </a:r>
          <a:endParaRPr lang="en-US" sz="2700" kern="1200"/>
        </a:p>
      </dsp:txBody>
      <dsp:txXfrm>
        <a:off x="52359" y="3527578"/>
        <a:ext cx="8399202" cy="967861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80B8C-0AEF-3B41-9700-4B35BCFE9B23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Is plexr safe &amp; does it hurt ?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3A034-D851-8740-B687-26AD979EAE9D}">
      <dsp:nvSpPr>
        <dsp:cNvPr id="0" name=""/>
        <dsp:cNvSpPr/>
      </dsp:nvSpPr>
      <dsp:spPr>
        <a:xfrm>
          <a:off x="0" y="346950"/>
          <a:ext cx="8503920" cy="12331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Local anesthetic cream applied 30 min before blepharoplasty to minimise any discomfort </a:t>
          </a:r>
          <a:endParaRPr lang="en-US" sz="3100" kern="1200"/>
        </a:p>
      </dsp:txBody>
      <dsp:txXfrm>
        <a:off x="60199" y="407149"/>
        <a:ext cx="8383522" cy="1112781"/>
      </dsp:txXfrm>
    </dsp:sp>
    <dsp:sp modelId="{8025A672-E229-DB42-A7C3-B4D908C6E505}">
      <dsp:nvSpPr>
        <dsp:cNvPr id="0" name=""/>
        <dsp:cNvSpPr/>
      </dsp:nvSpPr>
      <dsp:spPr>
        <a:xfrm>
          <a:off x="0" y="1669410"/>
          <a:ext cx="8503920" cy="1233179"/>
        </a:xfrm>
        <a:prstGeom prst="round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3864684"/>
              <a:satOff val="-41326"/>
              <a:lumOff val="10784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Patient may feel hot in places and there may be a tingling or burning sensation afterwards</a:t>
          </a:r>
          <a:endParaRPr lang="en-US" sz="3100" kern="1200"/>
        </a:p>
      </dsp:txBody>
      <dsp:txXfrm>
        <a:off x="60199" y="1729609"/>
        <a:ext cx="8383522" cy="1112781"/>
      </dsp:txXfrm>
    </dsp:sp>
    <dsp:sp modelId="{8E683B84-85EF-A841-ADF6-6C8E66A52C63}">
      <dsp:nvSpPr>
        <dsp:cNvPr id="0" name=""/>
        <dsp:cNvSpPr/>
      </dsp:nvSpPr>
      <dsp:spPr>
        <a:xfrm>
          <a:off x="0" y="2991870"/>
          <a:ext cx="8503920" cy="1233179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7729367"/>
              <a:satOff val="-82653"/>
              <a:lumOff val="21569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Post op darkening of skin rarely reported</a:t>
          </a:r>
          <a:endParaRPr lang="en-US" sz="3100" kern="1200"/>
        </a:p>
      </dsp:txBody>
      <dsp:txXfrm>
        <a:off x="60199" y="3052069"/>
        <a:ext cx="8383522" cy="1112781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66EB18-20DF-4749-9B81-81FCD2C180A8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Any Side effect with plexr ?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7EC7-31D7-9E43-AD68-B04010EDF33D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solidFill>
                <a:srgbClr val="000000"/>
              </a:solidFill>
            </a:rPr>
            <a:t>SKIN LAYERS</a:t>
          </a:r>
          <a:endParaRPr lang="en-US" sz="3100" b="1" kern="1200" dirty="0">
            <a:solidFill>
              <a:srgbClr val="000000"/>
            </a:solidFill>
          </a:endParaRPr>
        </a:p>
      </dsp:txBody>
      <dsp:txXfrm>
        <a:off x="36296" y="44004"/>
        <a:ext cx="8461808" cy="670943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477AE9-61DB-CE4A-9DF2-4D339B276C92}">
      <dsp:nvSpPr>
        <dsp:cNvPr id="0" name=""/>
        <dsp:cNvSpPr/>
      </dsp:nvSpPr>
      <dsp:spPr>
        <a:xfrm>
          <a:off x="0" y="11241"/>
          <a:ext cx="8503920" cy="7150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Dark brown or black spot </a:t>
          </a:r>
          <a:endParaRPr lang="en-US" sz="1800" kern="1200"/>
        </a:p>
      </dsp:txBody>
      <dsp:txXfrm>
        <a:off x="34906" y="46147"/>
        <a:ext cx="8434108" cy="645240"/>
      </dsp:txXfrm>
    </dsp:sp>
    <dsp:sp modelId="{F08B4908-0560-8A41-9496-B19D4CD4180F}">
      <dsp:nvSpPr>
        <dsp:cNvPr id="0" name=""/>
        <dsp:cNvSpPr/>
      </dsp:nvSpPr>
      <dsp:spPr>
        <a:xfrm>
          <a:off x="0" y="778134"/>
          <a:ext cx="8503920" cy="715052"/>
        </a:xfrm>
        <a:prstGeom prst="roundRect">
          <a:avLst/>
        </a:prstGeom>
        <a:solidFill>
          <a:schemeClr val="accent2">
            <a:hueOff val="1545873"/>
            <a:satOff val="-16531"/>
            <a:lumOff val="431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1545873"/>
              <a:satOff val="-16531"/>
              <a:lumOff val="4314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Appearance of burn like spots</a:t>
          </a:r>
          <a:endParaRPr lang="en-US" sz="1800" kern="1200"/>
        </a:p>
      </dsp:txBody>
      <dsp:txXfrm>
        <a:off x="34906" y="813040"/>
        <a:ext cx="8434108" cy="645240"/>
      </dsp:txXfrm>
    </dsp:sp>
    <dsp:sp modelId="{8CD95453-BA0C-6B42-975B-DB56EDAF551D}">
      <dsp:nvSpPr>
        <dsp:cNvPr id="0" name=""/>
        <dsp:cNvSpPr/>
      </dsp:nvSpPr>
      <dsp:spPr>
        <a:xfrm>
          <a:off x="0" y="1545027"/>
          <a:ext cx="8503920" cy="715052"/>
        </a:xfrm>
        <a:prstGeom prst="roundRect">
          <a:avLst/>
        </a:prstGeom>
        <a:solidFill>
          <a:schemeClr val="accent2">
            <a:hueOff val="3091747"/>
            <a:satOff val="-33061"/>
            <a:lumOff val="862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3091747"/>
              <a:satOff val="-33061"/>
              <a:lumOff val="8628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Swelling around eye lasting several days</a:t>
          </a:r>
          <a:endParaRPr lang="en-US" sz="1800" kern="1200"/>
        </a:p>
      </dsp:txBody>
      <dsp:txXfrm>
        <a:off x="34906" y="1579933"/>
        <a:ext cx="8434108" cy="645240"/>
      </dsp:txXfrm>
    </dsp:sp>
    <dsp:sp modelId="{A56CB381-634F-D148-A179-D625B1FD05DF}">
      <dsp:nvSpPr>
        <dsp:cNvPr id="0" name=""/>
        <dsp:cNvSpPr/>
      </dsp:nvSpPr>
      <dsp:spPr>
        <a:xfrm>
          <a:off x="0" y="2311920"/>
          <a:ext cx="8503920" cy="715052"/>
        </a:xfrm>
        <a:prstGeom prst="roundRect">
          <a:avLst/>
        </a:prstGeom>
        <a:solidFill>
          <a:schemeClr val="accent2">
            <a:hueOff val="4637620"/>
            <a:satOff val="-49592"/>
            <a:lumOff val="1294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4637620"/>
              <a:satOff val="-49592"/>
              <a:lumOff val="12941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Area could be often red and warm immediately following procedure could be tender for few days</a:t>
          </a:r>
          <a:endParaRPr lang="en-US" sz="1800" kern="1200"/>
        </a:p>
      </dsp:txBody>
      <dsp:txXfrm>
        <a:off x="34906" y="2346826"/>
        <a:ext cx="8434108" cy="645240"/>
      </dsp:txXfrm>
    </dsp:sp>
    <dsp:sp modelId="{E13DCF4C-3120-284F-A465-33758B7437CD}">
      <dsp:nvSpPr>
        <dsp:cNvPr id="0" name=""/>
        <dsp:cNvSpPr/>
      </dsp:nvSpPr>
      <dsp:spPr>
        <a:xfrm>
          <a:off x="0" y="3078812"/>
          <a:ext cx="8503920" cy="715052"/>
        </a:xfrm>
        <a:prstGeom prst="roundRect">
          <a:avLst/>
        </a:prstGeom>
        <a:solidFill>
          <a:schemeClr val="accent2">
            <a:hueOff val="6183494"/>
            <a:satOff val="-66122"/>
            <a:lumOff val="1725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6183494"/>
              <a:satOff val="-66122"/>
              <a:lumOff val="17255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Sensation of tingling or burning</a:t>
          </a:r>
          <a:endParaRPr lang="en-US" sz="1800" kern="1200"/>
        </a:p>
      </dsp:txBody>
      <dsp:txXfrm>
        <a:off x="34906" y="3113718"/>
        <a:ext cx="8434108" cy="645240"/>
      </dsp:txXfrm>
    </dsp:sp>
    <dsp:sp modelId="{65E1E257-6B50-A245-B948-204D5A34B145}">
      <dsp:nvSpPr>
        <dsp:cNvPr id="0" name=""/>
        <dsp:cNvSpPr/>
      </dsp:nvSpPr>
      <dsp:spPr>
        <a:xfrm>
          <a:off x="0" y="3845705"/>
          <a:ext cx="8503920" cy="715052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7729367"/>
              <a:satOff val="-82653"/>
              <a:lumOff val="21569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Crusting or a scab can develop keep it clean dry ,and protect it from sun light and other sources of UV to prevent pigmentation  </a:t>
          </a:r>
          <a:endParaRPr lang="en-US" sz="1800" kern="1200"/>
        </a:p>
      </dsp:txBody>
      <dsp:txXfrm>
        <a:off x="34906" y="3880611"/>
        <a:ext cx="8434108" cy="645240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47143-DD7D-A84E-B832-7DA8D451531B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WHAT EXPECT AFTER PLEXR Rx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943BD-2E10-014A-B489-BD00C5195B48}">
      <dsp:nvSpPr>
        <dsp:cNvPr id="0" name=""/>
        <dsp:cNvSpPr/>
      </dsp:nvSpPr>
      <dsp:spPr>
        <a:xfrm>
          <a:off x="0" y="70829"/>
          <a:ext cx="8503920" cy="5958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Final result depends to </a:t>
          </a:r>
          <a:endParaRPr lang="en-US" sz="1500" kern="1200"/>
        </a:p>
      </dsp:txBody>
      <dsp:txXfrm>
        <a:off x="29088" y="99917"/>
        <a:ext cx="8445744" cy="537701"/>
      </dsp:txXfrm>
    </dsp:sp>
    <dsp:sp modelId="{6736151B-C5AE-E143-82B7-237BD1347815}">
      <dsp:nvSpPr>
        <dsp:cNvPr id="0" name=""/>
        <dsp:cNvSpPr/>
      </dsp:nvSpPr>
      <dsp:spPr>
        <a:xfrm>
          <a:off x="0" y="709906"/>
          <a:ext cx="8503920" cy="595877"/>
        </a:xfrm>
        <a:prstGeom prst="roundRect">
          <a:avLst/>
        </a:prstGeom>
        <a:solidFill>
          <a:schemeClr val="accent2">
            <a:hueOff val="1288228"/>
            <a:satOff val="-13776"/>
            <a:lumOff val="359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Severity of skin laxity </a:t>
          </a:r>
          <a:endParaRPr lang="en-US" sz="1500" kern="1200"/>
        </a:p>
      </dsp:txBody>
      <dsp:txXfrm>
        <a:off x="29088" y="738994"/>
        <a:ext cx="8445744" cy="537701"/>
      </dsp:txXfrm>
    </dsp:sp>
    <dsp:sp modelId="{A69B915D-F14D-3847-B8F8-57EE36D53002}">
      <dsp:nvSpPr>
        <dsp:cNvPr id="0" name=""/>
        <dsp:cNvSpPr/>
      </dsp:nvSpPr>
      <dsp:spPr>
        <a:xfrm>
          <a:off x="0" y="1348983"/>
          <a:ext cx="8503920" cy="595877"/>
        </a:xfrm>
        <a:prstGeom prst="roundRect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Size of leision</a:t>
          </a:r>
          <a:endParaRPr lang="en-US" sz="1500" kern="1200"/>
        </a:p>
      </dsp:txBody>
      <dsp:txXfrm>
        <a:off x="29088" y="1378071"/>
        <a:ext cx="8445744" cy="537701"/>
      </dsp:txXfrm>
    </dsp:sp>
    <dsp:sp modelId="{B1F05820-D956-BC49-9645-143731435EF3}">
      <dsp:nvSpPr>
        <dsp:cNvPr id="0" name=""/>
        <dsp:cNvSpPr/>
      </dsp:nvSpPr>
      <dsp:spPr>
        <a:xfrm>
          <a:off x="0" y="1988061"/>
          <a:ext cx="8503920" cy="595877"/>
        </a:xfrm>
        <a:prstGeom prst="round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Desired result</a:t>
          </a:r>
          <a:endParaRPr lang="en-US" sz="1500" kern="1200"/>
        </a:p>
      </dsp:txBody>
      <dsp:txXfrm>
        <a:off x="29088" y="2017149"/>
        <a:ext cx="8445744" cy="537701"/>
      </dsp:txXfrm>
    </dsp:sp>
    <dsp:sp modelId="{35822B02-25B3-E147-A8FA-ECE4772FD71D}">
      <dsp:nvSpPr>
        <dsp:cNvPr id="0" name=""/>
        <dsp:cNvSpPr/>
      </dsp:nvSpPr>
      <dsp:spPr>
        <a:xfrm>
          <a:off x="0" y="2627138"/>
          <a:ext cx="8503920" cy="595877"/>
        </a:xfrm>
        <a:prstGeom prst="roundRect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general condition of skin</a:t>
          </a:r>
          <a:endParaRPr lang="en-US" sz="1500" kern="1200"/>
        </a:p>
      </dsp:txBody>
      <dsp:txXfrm>
        <a:off x="29088" y="2656226"/>
        <a:ext cx="8445744" cy="537701"/>
      </dsp:txXfrm>
    </dsp:sp>
    <dsp:sp modelId="{9B9DE9D9-8300-A443-8ACE-C66D2D143E4D}">
      <dsp:nvSpPr>
        <dsp:cNvPr id="0" name=""/>
        <dsp:cNvSpPr/>
      </dsp:nvSpPr>
      <dsp:spPr>
        <a:xfrm>
          <a:off x="0" y="3266216"/>
          <a:ext cx="8503920" cy="595877"/>
        </a:xfrm>
        <a:prstGeom prst="roundRect">
          <a:avLst/>
        </a:prstGeom>
        <a:solidFill>
          <a:schemeClr val="accent2">
            <a:hueOff val="6441139"/>
            <a:satOff val="-68877"/>
            <a:lumOff val="1797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Pre existing skin or medical problem</a:t>
          </a:r>
          <a:endParaRPr lang="en-US" sz="1500" kern="1200"/>
        </a:p>
      </dsp:txBody>
      <dsp:txXfrm>
        <a:off x="29088" y="3295304"/>
        <a:ext cx="8445744" cy="537701"/>
      </dsp:txXfrm>
    </dsp:sp>
    <dsp:sp modelId="{F7A6A722-4B40-3E44-9FF2-BD9A7DA96614}">
      <dsp:nvSpPr>
        <dsp:cNvPr id="0" name=""/>
        <dsp:cNvSpPr/>
      </dsp:nvSpPr>
      <dsp:spPr>
        <a:xfrm>
          <a:off x="0" y="3905293"/>
          <a:ext cx="8503920" cy="595877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Allow scab or crust to fall off naturally othere wise scarring or infection may occure (may last years to disappear)</a:t>
          </a:r>
          <a:endParaRPr lang="en-US" sz="1500" kern="1200"/>
        </a:p>
      </dsp:txBody>
      <dsp:txXfrm>
        <a:off x="29088" y="3934381"/>
        <a:ext cx="8445744" cy="537701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44AC75-9FEC-2145-BBE4-9442948A1FBD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Prevent complication following plexr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641C5-546D-C547-B152-6C32196D8280}">
      <dsp:nvSpPr>
        <dsp:cNvPr id="0" name=""/>
        <dsp:cNvSpPr/>
      </dsp:nvSpPr>
      <dsp:spPr>
        <a:xfrm>
          <a:off x="0" y="37161"/>
          <a:ext cx="8503920" cy="1430105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Keep Rx area clean, dry </a:t>
          </a:r>
          <a:endParaRPr lang="en-US" sz="3600" kern="1200"/>
        </a:p>
      </dsp:txBody>
      <dsp:txXfrm>
        <a:off x="69812" y="106973"/>
        <a:ext cx="8364296" cy="1290481"/>
      </dsp:txXfrm>
    </dsp:sp>
    <dsp:sp modelId="{4A09A5D4-37FC-2443-B770-DED60462EE01}">
      <dsp:nvSpPr>
        <dsp:cNvPr id="0" name=""/>
        <dsp:cNvSpPr/>
      </dsp:nvSpPr>
      <dsp:spPr>
        <a:xfrm>
          <a:off x="0" y="1570947"/>
          <a:ext cx="8503920" cy="1430105"/>
        </a:xfrm>
        <a:prstGeom prst="roundRect">
          <a:avLst/>
        </a:prstGeom>
        <a:solidFill>
          <a:schemeClr val="accent1">
            <a:shade val="50000"/>
            <a:hueOff val="-179262"/>
            <a:satOff val="-515"/>
            <a:lumOff val="2774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Protct from sun exposure</a:t>
          </a:r>
          <a:endParaRPr lang="en-US" sz="3600" kern="1200"/>
        </a:p>
      </dsp:txBody>
      <dsp:txXfrm>
        <a:off x="69812" y="1640759"/>
        <a:ext cx="8364296" cy="1290481"/>
      </dsp:txXfrm>
    </dsp:sp>
    <dsp:sp modelId="{C897DF88-A594-7B4B-AE25-7A05B2BB9641}">
      <dsp:nvSpPr>
        <dsp:cNvPr id="0" name=""/>
        <dsp:cNvSpPr/>
      </dsp:nvSpPr>
      <dsp:spPr>
        <a:xfrm>
          <a:off x="0" y="3104732"/>
          <a:ext cx="8503920" cy="1430105"/>
        </a:xfrm>
        <a:prstGeom prst="roundRect">
          <a:avLst/>
        </a:prstGeom>
        <a:solidFill>
          <a:schemeClr val="accent1">
            <a:shade val="50000"/>
            <a:hueOff val="-179262"/>
            <a:satOff val="-515"/>
            <a:lumOff val="2774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Avoid exposure to extrem cold or heat untill heals</a:t>
          </a:r>
          <a:endParaRPr lang="en-US" sz="3600" kern="1200"/>
        </a:p>
      </dsp:txBody>
      <dsp:txXfrm>
        <a:off x="69812" y="3174544"/>
        <a:ext cx="8364296" cy="1290481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07800-B66A-DB44-A7B6-000957308E0B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Aftercare advice</a:t>
          </a:r>
          <a:endParaRPr lang="en-US" sz="3100" kern="1200"/>
        </a:p>
      </dsp:txBody>
      <dsp:txXfrm>
        <a:off x="36296" y="44004"/>
        <a:ext cx="8461808" cy="670943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14593-33ED-3742-BCCE-B04A0A98CB6A}">
      <dsp:nvSpPr>
        <dsp:cNvPr id="0" name=""/>
        <dsp:cNvSpPr/>
      </dsp:nvSpPr>
      <dsp:spPr>
        <a:xfrm>
          <a:off x="0" y="189000"/>
          <a:ext cx="8503920" cy="994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Burning following Rx responds to anti-inflammatory drugs eg  ibubrufen</a:t>
          </a:r>
          <a:endParaRPr lang="en-US" sz="2500" kern="1200"/>
        </a:p>
      </dsp:txBody>
      <dsp:txXfrm>
        <a:off x="48547" y="237547"/>
        <a:ext cx="8406826" cy="897406"/>
      </dsp:txXfrm>
    </dsp:sp>
    <dsp:sp modelId="{47239827-5E4B-4C46-B754-4AFB092684D4}">
      <dsp:nvSpPr>
        <dsp:cNvPr id="0" name=""/>
        <dsp:cNvSpPr/>
      </dsp:nvSpPr>
      <dsp:spPr>
        <a:xfrm>
          <a:off x="0" y="1255500"/>
          <a:ext cx="8503920" cy="994500"/>
        </a:xfrm>
        <a:prstGeom prst="roundRect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Swelling around eye is common even may disturb vision last several day (use anti-inflammatory or anti-histamine )</a:t>
          </a:r>
          <a:endParaRPr lang="en-US" sz="2500" kern="1200"/>
        </a:p>
      </dsp:txBody>
      <dsp:txXfrm>
        <a:off x="48547" y="1304047"/>
        <a:ext cx="8406826" cy="897406"/>
      </dsp:txXfrm>
    </dsp:sp>
    <dsp:sp modelId="{CF99484A-294C-EE44-A103-89388F3CBA7D}">
      <dsp:nvSpPr>
        <dsp:cNvPr id="0" name=""/>
        <dsp:cNvSpPr/>
      </dsp:nvSpPr>
      <dsp:spPr>
        <a:xfrm>
          <a:off x="0" y="2322000"/>
          <a:ext cx="8503920" cy="994500"/>
        </a:xfrm>
        <a:prstGeom prst="roundRect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Crusting appear  often initially is brown or black flake off in few days</a:t>
          </a:r>
          <a:endParaRPr lang="en-US" sz="2500" kern="1200"/>
        </a:p>
      </dsp:txBody>
      <dsp:txXfrm>
        <a:off x="48547" y="2370547"/>
        <a:ext cx="8406826" cy="897406"/>
      </dsp:txXfrm>
    </dsp:sp>
    <dsp:sp modelId="{E9E8AAFC-867F-B749-BA24-67D12602C9B1}">
      <dsp:nvSpPr>
        <dsp:cNvPr id="0" name=""/>
        <dsp:cNvSpPr/>
      </dsp:nvSpPr>
      <dsp:spPr>
        <a:xfrm>
          <a:off x="0" y="3388500"/>
          <a:ext cx="8503920" cy="994500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May take 2 wks to disappear</a:t>
          </a:r>
          <a:endParaRPr lang="en-US" sz="2500" kern="1200"/>
        </a:p>
      </dsp:txBody>
      <dsp:txXfrm>
        <a:off x="48547" y="3437047"/>
        <a:ext cx="8406826" cy="8974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F6602-1664-B14C-B1A6-0451430EA16E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solidFill>
                <a:srgbClr val="000000"/>
              </a:solidFill>
            </a:rPr>
            <a:t>CORECTION AREAS</a:t>
          </a:r>
          <a:endParaRPr lang="en-US" sz="3100" kern="1200" dirty="0">
            <a:solidFill>
              <a:srgbClr val="000000"/>
            </a:solidFill>
          </a:endParaRPr>
        </a:p>
      </dsp:txBody>
      <dsp:txXfrm>
        <a:off x="36296" y="44004"/>
        <a:ext cx="8461808" cy="6709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3D85E-216A-B844-BDD9-F2467E545150}">
      <dsp:nvSpPr>
        <dsp:cNvPr id="0" name=""/>
        <dsp:cNvSpPr/>
      </dsp:nvSpPr>
      <dsp:spPr>
        <a:xfrm>
          <a:off x="0" y="500"/>
          <a:ext cx="8534400" cy="10402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>
              <a:solidFill>
                <a:srgbClr val="000000"/>
              </a:solidFill>
            </a:rPr>
            <a:t>CORECTION AREAS</a:t>
          </a:r>
          <a:r>
            <a:rPr lang="en-US" sz="3200" kern="1200" smtClean="0">
              <a:solidFill>
                <a:srgbClr val="000000"/>
              </a:solidFill>
            </a:rPr>
            <a:t/>
          </a:r>
          <a:br>
            <a:rPr lang="en-US" sz="3200" kern="1200" smtClean="0">
              <a:solidFill>
                <a:srgbClr val="000000"/>
              </a:solidFill>
            </a:rPr>
          </a:br>
          <a:endParaRPr lang="en-US" sz="3200" kern="1200">
            <a:solidFill>
              <a:srgbClr val="000000"/>
            </a:solidFill>
          </a:endParaRPr>
        </a:p>
      </dsp:txBody>
      <dsp:txXfrm>
        <a:off x="50781" y="51281"/>
        <a:ext cx="8432838" cy="9386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E1060-F2B0-AE40-8872-7D7C1489D06B}">
      <dsp:nvSpPr>
        <dsp:cNvPr id="0" name=""/>
        <dsp:cNvSpPr/>
      </dsp:nvSpPr>
      <dsp:spPr>
        <a:xfrm>
          <a:off x="0" y="7708"/>
          <a:ext cx="8534400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smtClean="0">
              <a:solidFill>
                <a:srgbClr val="000000"/>
              </a:solidFill>
            </a:rPr>
            <a:t>Fields can be worked with plexr</a:t>
          </a:r>
          <a:endParaRPr lang="en-US" sz="3100" kern="1200">
            <a:solidFill>
              <a:srgbClr val="000000"/>
            </a:solidFill>
          </a:endParaRPr>
        </a:p>
      </dsp:txBody>
      <dsp:txXfrm>
        <a:off x="36296" y="44004"/>
        <a:ext cx="8461808" cy="6709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5CA5F-9AFE-1C47-B85F-01E2D12A31CD}">
      <dsp:nvSpPr>
        <dsp:cNvPr id="0" name=""/>
        <dsp:cNvSpPr/>
      </dsp:nvSpPr>
      <dsp:spPr>
        <a:xfrm>
          <a:off x="3364126" y="2811"/>
          <a:ext cx="2545997" cy="14649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30000" dirty="0" smtClean="0">
              <a:solidFill>
                <a:srgbClr val="000000"/>
              </a:solidFill>
            </a:rPr>
            <a:t>DERMATOLOGY</a:t>
          </a:r>
          <a:endParaRPr lang="en-US" sz="2000" kern="1200" dirty="0">
            <a:solidFill>
              <a:srgbClr val="000000"/>
            </a:solidFill>
          </a:endParaRPr>
        </a:p>
      </dsp:txBody>
      <dsp:txXfrm>
        <a:off x="3736979" y="217348"/>
        <a:ext cx="1800291" cy="1035877"/>
      </dsp:txXfrm>
    </dsp:sp>
    <dsp:sp modelId="{DE0C18EA-F496-864D-9CE1-2B00EC8681D7}">
      <dsp:nvSpPr>
        <dsp:cNvPr id="0" name=""/>
        <dsp:cNvSpPr/>
      </dsp:nvSpPr>
      <dsp:spPr>
        <a:xfrm rot="1800000">
          <a:off x="5602375" y="1111126"/>
          <a:ext cx="227808" cy="494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606953" y="1192925"/>
        <a:ext cx="159466" cy="296653"/>
      </dsp:txXfrm>
    </dsp:sp>
    <dsp:sp modelId="{EAC14C26-B194-A144-9839-318104056472}">
      <dsp:nvSpPr>
        <dsp:cNvPr id="0" name=""/>
        <dsp:cNvSpPr/>
      </dsp:nvSpPr>
      <dsp:spPr>
        <a:xfrm>
          <a:off x="5809850" y="1102780"/>
          <a:ext cx="1464951" cy="14649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baseline="30000" dirty="0" smtClean="0">
              <a:solidFill>
                <a:srgbClr val="000000"/>
              </a:solidFill>
            </a:rPr>
            <a:t>AESTHETIC</a:t>
          </a:r>
          <a:r>
            <a:rPr lang="en-US" sz="1800" kern="1200" baseline="30000" dirty="0" smtClean="0"/>
            <a:t> </a:t>
          </a:r>
          <a:r>
            <a:rPr lang="en-US" sz="1700" kern="1200" baseline="30000" dirty="0" smtClean="0"/>
            <a:t>MEDICINE</a:t>
          </a:r>
          <a:endParaRPr lang="en-US" sz="1700" kern="1200" dirty="0"/>
        </a:p>
      </dsp:txBody>
      <dsp:txXfrm>
        <a:off x="6024387" y="1317317"/>
        <a:ext cx="1035877" cy="1035877"/>
      </dsp:txXfrm>
    </dsp:sp>
    <dsp:sp modelId="{8847667D-A10F-DA49-9C2B-68EA4B8F6872}">
      <dsp:nvSpPr>
        <dsp:cNvPr id="0" name=""/>
        <dsp:cNvSpPr/>
      </dsp:nvSpPr>
      <dsp:spPr>
        <a:xfrm rot="5400000">
          <a:off x="6347555" y="2676988"/>
          <a:ext cx="389542" cy="494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6405987" y="2717441"/>
        <a:ext cx="272679" cy="296653"/>
      </dsp:txXfrm>
    </dsp:sp>
    <dsp:sp modelId="{7F1A6EB0-BED8-3A47-8F94-C2ED0568FFCD}">
      <dsp:nvSpPr>
        <dsp:cNvPr id="0" name=""/>
        <dsp:cNvSpPr/>
      </dsp:nvSpPr>
      <dsp:spPr>
        <a:xfrm>
          <a:off x="5809850" y="3302716"/>
          <a:ext cx="1464951" cy="14649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baseline="30000" dirty="0" smtClean="0">
              <a:solidFill>
                <a:srgbClr val="000000"/>
              </a:solidFill>
            </a:rPr>
            <a:t>PLASTIC SURGERY </a:t>
          </a:r>
          <a:endParaRPr lang="en-US" sz="2000" b="1" kern="1200" dirty="0">
            <a:solidFill>
              <a:srgbClr val="000000"/>
            </a:solidFill>
          </a:endParaRPr>
        </a:p>
      </dsp:txBody>
      <dsp:txXfrm>
        <a:off x="6024387" y="3517253"/>
        <a:ext cx="1035877" cy="1035877"/>
      </dsp:txXfrm>
    </dsp:sp>
    <dsp:sp modelId="{0F6575B2-35F5-CF49-96BB-F6E47D7F096D}">
      <dsp:nvSpPr>
        <dsp:cNvPr id="0" name=""/>
        <dsp:cNvSpPr/>
      </dsp:nvSpPr>
      <dsp:spPr>
        <a:xfrm rot="9021349">
          <a:off x="5606337" y="4254885"/>
          <a:ext cx="231127" cy="494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5671137" y="4336621"/>
        <a:ext cx="161789" cy="296653"/>
      </dsp:txXfrm>
    </dsp:sp>
    <dsp:sp modelId="{94EF9F73-E508-F543-B0F1-81F461DB77E1}">
      <dsp:nvSpPr>
        <dsp:cNvPr id="0" name=""/>
        <dsp:cNvSpPr/>
      </dsp:nvSpPr>
      <dsp:spPr>
        <a:xfrm>
          <a:off x="3282723" y="4405496"/>
          <a:ext cx="2643680" cy="14649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baseline="30000" dirty="0" smtClean="0">
              <a:solidFill>
                <a:srgbClr val="000000"/>
              </a:solidFill>
            </a:rPr>
            <a:t>OCULOPLASTY</a:t>
          </a:r>
          <a:endParaRPr lang="en-US" sz="2000" b="1" kern="1200" dirty="0">
            <a:solidFill>
              <a:srgbClr val="000000"/>
            </a:solidFill>
          </a:endParaRPr>
        </a:p>
      </dsp:txBody>
      <dsp:txXfrm>
        <a:off x="3669881" y="4620033"/>
        <a:ext cx="1869364" cy="1035877"/>
      </dsp:txXfrm>
    </dsp:sp>
    <dsp:sp modelId="{75D71DE4-775C-DD4E-B40C-5C833E4D9845}">
      <dsp:nvSpPr>
        <dsp:cNvPr id="0" name=""/>
        <dsp:cNvSpPr/>
      </dsp:nvSpPr>
      <dsp:spPr>
        <a:xfrm rot="12607337">
          <a:off x="3433519" y="4269292"/>
          <a:ext cx="199828" cy="494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3489419" y="4383218"/>
        <a:ext cx="139880" cy="296653"/>
      </dsp:txXfrm>
    </dsp:sp>
    <dsp:sp modelId="{732A9467-6946-E745-B86E-C50123FFE9FB}">
      <dsp:nvSpPr>
        <dsp:cNvPr id="0" name=""/>
        <dsp:cNvSpPr/>
      </dsp:nvSpPr>
      <dsp:spPr>
        <a:xfrm>
          <a:off x="1999447" y="3318991"/>
          <a:ext cx="1464951" cy="14649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30000" dirty="0" smtClean="0">
              <a:solidFill>
                <a:srgbClr val="000000"/>
              </a:solidFill>
            </a:rPr>
            <a:t>GINECOLOGY 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2213984" y="3533528"/>
        <a:ext cx="1035877" cy="1035877"/>
      </dsp:txXfrm>
    </dsp:sp>
    <dsp:sp modelId="{B34E26C6-1CC4-E44A-9B18-F3C36471584C}">
      <dsp:nvSpPr>
        <dsp:cNvPr id="0" name=""/>
        <dsp:cNvSpPr/>
      </dsp:nvSpPr>
      <dsp:spPr>
        <a:xfrm rot="16200002">
          <a:off x="2532839" y="2707419"/>
          <a:ext cx="398167" cy="494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592564" y="2866028"/>
        <a:ext cx="278717" cy="296653"/>
      </dsp:txXfrm>
    </dsp:sp>
    <dsp:sp modelId="{73756C29-70A6-1345-B65C-FA4FD6AF6212}">
      <dsp:nvSpPr>
        <dsp:cNvPr id="0" name=""/>
        <dsp:cNvSpPr/>
      </dsp:nvSpPr>
      <dsp:spPr>
        <a:xfrm>
          <a:off x="1999448" y="1102780"/>
          <a:ext cx="1464951" cy="14649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baseline="30000" dirty="0" smtClean="0">
              <a:solidFill>
                <a:srgbClr val="000000"/>
              </a:solidFill>
            </a:rPr>
            <a:t>DENTISTRY</a:t>
          </a:r>
          <a:endParaRPr lang="en-US" sz="1800" b="1" kern="1200" dirty="0">
            <a:solidFill>
              <a:srgbClr val="000000"/>
            </a:solidFill>
          </a:endParaRPr>
        </a:p>
      </dsp:txBody>
      <dsp:txXfrm>
        <a:off x="2213985" y="1317317"/>
        <a:ext cx="1035877" cy="1035877"/>
      </dsp:txXfrm>
    </dsp:sp>
    <dsp:sp modelId="{74625387-A4E0-5B46-93B4-C806FDB3B4B4}">
      <dsp:nvSpPr>
        <dsp:cNvPr id="0" name=""/>
        <dsp:cNvSpPr/>
      </dsp:nvSpPr>
      <dsp:spPr>
        <a:xfrm rot="19800000">
          <a:off x="3432899" y="1117574"/>
          <a:ext cx="227808" cy="494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437477" y="1233544"/>
        <a:ext cx="159466" cy="2966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13603-9593-A34E-A83F-B72DE4C69166}">
      <dsp:nvSpPr>
        <dsp:cNvPr id="0" name=""/>
        <dsp:cNvSpPr/>
      </dsp:nvSpPr>
      <dsp:spPr>
        <a:xfrm>
          <a:off x="0" y="265"/>
          <a:ext cx="8534400" cy="7584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smtClean="0">
              <a:solidFill>
                <a:srgbClr val="000000"/>
              </a:solidFill>
            </a:rPr>
            <a:t>Treatment options</a:t>
          </a:r>
          <a:endParaRPr lang="en-US" sz="3600" b="1" kern="1200">
            <a:solidFill>
              <a:srgbClr val="000000"/>
            </a:solidFill>
          </a:endParaRPr>
        </a:p>
      </dsp:txBody>
      <dsp:txXfrm>
        <a:off x="37023" y="37288"/>
        <a:ext cx="8460354" cy="684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6FC98-71DC-A14D-B4D9-46F144363A2A}" type="datetimeFigureOut">
              <a:rPr lang="en-US" smtClean="0"/>
              <a:t>5/26/18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4D87A-2053-2143-8FC8-E28258725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7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4D87A-2053-2143-8FC8-E2825872595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76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4D87A-2053-2143-8FC8-E2825872595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89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5/26/18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diagramData" Target="../diagrams/data8.xml"/><Relationship Id="rId8" Type="http://schemas.openxmlformats.org/officeDocument/2006/relationships/diagramLayout" Target="../diagrams/layout8.xml"/><Relationship Id="rId9" Type="http://schemas.openxmlformats.org/officeDocument/2006/relationships/diagramQuickStyle" Target="../diagrams/quickStyle8.xml"/><Relationship Id="rId10" Type="http://schemas.openxmlformats.org/officeDocument/2006/relationships/diagramColors" Target="../diagrams/colors8.xml"/><Relationship Id="rId11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diagramData" Target="../diagrams/data11.xml"/><Relationship Id="rId8" Type="http://schemas.openxmlformats.org/officeDocument/2006/relationships/diagramLayout" Target="../diagrams/layout11.xml"/><Relationship Id="rId9" Type="http://schemas.openxmlformats.org/officeDocument/2006/relationships/diagramQuickStyle" Target="../diagrams/quickStyle11.xml"/><Relationship Id="rId10" Type="http://schemas.openxmlformats.org/officeDocument/2006/relationships/diagramColors" Target="../diagrams/colors11.xml"/><Relationship Id="rId11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4" Type="http://schemas.openxmlformats.org/officeDocument/2006/relationships/diagramLayout" Target="../diagrams/layout14.xml"/><Relationship Id="rId5" Type="http://schemas.openxmlformats.org/officeDocument/2006/relationships/diagramQuickStyle" Target="../diagrams/quickStyle14.xml"/><Relationship Id="rId6" Type="http://schemas.openxmlformats.org/officeDocument/2006/relationships/diagramColors" Target="../diagrams/colors14.xml"/><Relationship Id="rId7" Type="http://schemas.microsoft.com/office/2007/relationships/diagramDrawing" Target="../diagrams/drawing14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7" Type="http://schemas.openxmlformats.org/officeDocument/2006/relationships/diagramData" Target="../diagrams/data17.xml"/><Relationship Id="rId8" Type="http://schemas.openxmlformats.org/officeDocument/2006/relationships/diagramLayout" Target="../diagrams/layout17.xml"/><Relationship Id="rId9" Type="http://schemas.openxmlformats.org/officeDocument/2006/relationships/diagramQuickStyle" Target="../diagrams/quickStyle17.xml"/><Relationship Id="rId10" Type="http://schemas.openxmlformats.org/officeDocument/2006/relationships/diagramColors" Target="../diagrams/colors17.xml"/><Relationship Id="rId11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4" Type="http://schemas.openxmlformats.org/officeDocument/2006/relationships/diagramQuickStyle" Target="../diagrams/quickStyle18.xml"/><Relationship Id="rId5" Type="http://schemas.openxmlformats.org/officeDocument/2006/relationships/diagramColors" Target="../diagrams/colors18.xml"/><Relationship Id="rId6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7" Type="http://schemas.openxmlformats.org/officeDocument/2006/relationships/diagramData" Target="../diagrams/data20.xml"/><Relationship Id="rId8" Type="http://schemas.openxmlformats.org/officeDocument/2006/relationships/diagramLayout" Target="../diagrams/layout20.xml"/><Relationship Id="rId9" Type="http://schemas.openxmlformats.org/officeDocument/2006/relationships/diagramQuickStyle" Target="../diagrams/quickStyle20.xml"/><Relationship Id="rId10" Type="http://schemas.openxmlformats.org/officeDocument/2006/relationships/diagramColors" Target="../diagrams/colors20.xml"/><Relationship Id="rId11" Type="http://schemas.microsoft.com/office/2007/relationships/diagramDrawing" Target="../diagrams/drawing2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4" Type="http://schemas.openxmlformats.org/officeDocument/2006/relationships/diagramQuickStyle" Target="../diagrams/quickStyle21.xml"/><Relationship Id="rId5" Type="http://schemas.openxmlformats.org/officeDocument/2006/relationships/diagramColors" Target="../diagrams/colors21.xml"/><Relationship Id="rId6" Type="http://schemas.microsoft.com/office/2007/relationships/diagramDrawing" Target="../diagrams/drawing21.xml"/><Relationship Id="rId7" Type="http://schemas.openxmlformats.org/officeDocument/2006/relationships/diagramData" Target="../diagrams/data22.xml"/><Relationship Id="rId8" Type="http://schemas.openxmlformats.org/officeDocument/2006/relationships/diagramLayout" Target="../diagrams/layout22.xml"/><Relationship Id="rId9" Type="http://schemas.openxmlformats.org/officeDocument/2006/relationships/diagramQuickStyle" Target="../diagrams/quickStyle22.xml"/><Relationship Id="rId10" Type="http://schemas.openxmlformats.org/officeDocument/2006/relationships/diagramColors" Target="../diagrams/colors22.xml"/><Relationship Id="rId11" Type="http://schemas.microsoft.com/office/2007/relationships/diagramDrawing" Target="../diagrams/drawing2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4" Type="http://schemas.openxmlformats.org/officeDocument/2006/relationships/diagramQuickStyle" Target="../diagrams/quickStyle23.xml"/><Relationship Id="rId5" Type="http://schemas.openxmlformats.org/officeDocument/2006/relationships/diagramColors" Target="../diagrams/colors23.xml"/><Relationship Id="rId6" Type="http://schemas.microsoft.com/office/2007/relationships/diagramDrawing" Target="../diagrams/drawing23.xml"/><Relationship Id="rId7" Type="http://schemas.openxmlformats.org/officeDocument/2006/relationships/diagramData" Target="../diagrams/data24.xml"/><Relationship Id="rId8" Type="http://schemas.openxmlformats.org/officeDocument/2006/relationships/diagramLayout" Target="../diagrams/layout24.xml"/><Relationship Id="rId9" Type="http://schemas.openxmlformats.org/officeDocument/2006/relationships/diagramQuickStyle" Target="../diagrams/quickStyle24.xml"/><Relationship Id="rId10" Type="http://schemas.openxmlformats.org/officeDocument/2006/relationships/diagramColors" Target="../diagrams/colors24.xml"/><Relationship Id="rId11" Type="http://schemas.microsoft.com/office/2007/relationships/diagramDrawing" Target="../diagrams/drawing2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4" Type="http://schemas.openxmlformats.org/officeDocument/2006/relationships/diagramQuickStyle" Target="../diagrams/quickStyle25.xml"/><Relationship Id="rId5" Type="http://schemas.openxmlformats.org/officeDocument/2006/relationships/diagramColors" Target="../diagrams/colors25.xml"/><Relationship Id="rId6" Type="http://schemas.microsoft.com/office/2007/relationships/diagramDrawing" Target="../diagrams/drawing25.xml"/><Relationship Id="rId7" Type="http://schemas.openxmlformats.org/officeDocument/2006/relationships/diagramData" Target="../diagrams/data26.xml"/><Relationship Id="rId8" Type="http://schemas.openxmlformats.org/officeDocument/2006/relationships/diagramLayout" Target="../diagrams/layout26.xml"/><Relationship Id="rId9" Type="http://schemas.openxmlformats.org/officeDocument/2006/relationships/diagramQuickStyle" Target="../diagrams/quickStyle26.xml"/><Relationship Id="rId10" Type="http://schemas.openxmlformats.org/officeDocument/2006/relationships/diagramColors" Target="../diagrams/colors26.xml"/><Relationship Id="rId11" Type="http://schemas.microsoft.com/office/2007/relationships/diagramDrawing" Target="../diagrams/drawing2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4" Type="http://schemas.openxmlformats.org/officeDocument/2006/relationships/diagramQuickStyle" Target="../diagrams/quickStyle27.xml"/><Relationship Id="rId5" Type="http://schemas.openxmlformats.org/officeDocument/2006/relationships/diagramColors" Target="../diagrams/colors27.xml"/><Relationship Id="rId6" Type="http://schemas.microsoft.com/office/2007/relationships/diagramDrawing" Target="../diagrams/drawing27.xml"/><Relationship Id="rId7" Type="http://schemas.openxmlformats.org/officeDocument/2006/relationships/diagramData" Target="../diagrams/data28.xml"/><Relationship Id="rId8" Type="http://schemas.openxmlformats.org/officeDocument/2006/relationships/diagramLayout" Target="../diagrams/layout28.xml"/><Relationship Id="rId9" Type="http://schemas.openxmlformats.org/officeDocument/2006/relationships/diagramQuickStyle" Target="../diagrams/quickStyle28.xml"/><Relationship Id="rId10" Type="http://schemas.openxmlformats.org/officeDocument/2006/relationships/diagramColors" Target="../diagrams/colors28.xml"/><Relationship Id="rId11" Type="http://schemas.microsoft.com/office/2007/relationships/diagramDrawing" Target="../diagrams/drawing2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4" Type="http://schemas.openxmlformats.org/officeDocument/2006/relationships/diagramQuickStyle" Target="../diagrams/quickStyle29.xml"/><Relationship Id="rId5" Type="http://schemas.openxmlformats.org/officeDocument/2006/relationships/diagramColors" Target="../diagrams/colors29.xml"/><Relationship Id="rId6" Type="http://schemas.microsoft.com/office/2007/relationships/diagramDrawing" Target="../diagrams/drawing29.xml"/><Relationship Id="rId7" Type="http://schemas.openxmlformats.org/officeDocument/2006/relationships/diagramData" Target="../diagrams/data30.xml"/><Relationship Id="rId8" Type="http://schemas.openxmlformats.org/officeDocument/2006/relationships/diagramLayout" Target="../diagrams/layout30.xml"/><Relationship Id="rId9" Type="http://schemas.openxmlformats.org/officeDocument/2006/relationships/diagramQuickStyle" Target="../diagrams/quickStyle30.xml"/><Relationship Id="rId10" Type="http://schemas.openxmlformats.org/officeDocument/2006/relationships/diagramColors" Target="../diagrams/colors30.xml"/><Relationship Id="rId11" Type="http://schemas.microsoft.com/office/2007/relationships/diagramDrawing" Target="../diagrams/drawing3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4" Type="http://schemas.openxmlformats.org/officeDocument/2006/relationships/diagramQuickStyle" Target="../diagrams/quickStyle31.xml"/><Relationship Id="rId5" Type="http://schemas.openxmlformats.org/officeDocument/2006/relationships/diagramColors" Target="../diagrams/colors31.xml"/><Relationship Id="rId6" Type="http://schemas.microsoft.com/office/2007/relationships/diagramDrawing" Target="../diagrams/drawing31.xml"/><Relationship Id="rId7" Type="http://schemas.openxmlformats.org/officeDocument/2006/relationships/diagramData" Target="../diagrams/data32.xml"/><Relationship Id="rId8" Type="http://schemas.openxmlformats.org/officeDocument/2006/relationships/diagramLayout" Target="../diagrams/layout32.xml"/><Relationship Id="rId9" Type="http://schemas.openxmlformats.org/officeDocument/2006/relationships/diagramQuickStyle" Target="../diagrams/quickStyle32.xml"/><Relationship Id="rId10" Type="http://schemas.openxmlformats.org/officeDocument/2006/relationships/diagramColors" Target="../diagrams/colors32.xml"/><Relationship Id="rId11" Type="http://schemas.microsoft.com/office/2007/relationships/diagramDrawing" Target="../diagrams/drawing3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4" Type="http://schemas.openxmlformats.org/officeDocument/2006/relationships/diagramQuickStyle" Target="../diagrams/quickStyle33.xml"/><Relationship Id="rId5" Type="http://schemas.openxmlformats.org/officeDocument/2006/relationships/diagramColors" Target="../diagrams/colors33.xml"/><Relationship Id="rId6" Type="http://schemas.microsoft.com/office/2007/relationships/diagramDrawing" Target="../diagrams/drawing33.xml"/><Relationship Id="rId7" Type="http://schemas.openxmlformats.org/officeDocument/2006/relationships/diagramData" Target="../diagrams/data34.xml"/><Relationship Id="rId8" Type="http://schemas.openxmlformats.org/officeDocument/2006/relationships/diagramLayout" Target="../diagrams/layout34.xml"/><Relationship Id="rId9" Type="http://schemas.openxmlformats.org/officeDocument/2006/relationships/diagramQuickStyle" Target="../diagrams/quickStyle34.xml"/><Relationship Id="rId10" Type="http://schemas.openxmlformats.org/officeDocument/2006/relationships/diagramColors" Target="../diagrams/colors34.xml"/><Relationship Id="rId11" Type="http://schemas.microsoft.com/office/2007/relationships/diagramDrawing" Target="../diagrams/drawing3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4" Type="http://schemas.openxmlformats.org/officeDocument/2006/relationships/diagramQuickStyle" Target="../diagrams/quickStyle35.xml"/><Relationship Id="rId5" Type="http://schemas.openxmlformats.org/officeDocument/2006/relationships/diagramColors" Target="../diagrams/colors35.xml"/><Relationship Id="rId6" Type="http://schemas.microsoft.com/office/2007/relationships/diagramDrawing" Target="../diagrams/drawing35.xml"/><Relationship Id="rId7" Type="http://schemas.openxmlformats.org/officeDocument/2006/relationships/diagramData" Target="../diagrams/data36.xml"/><Relationship Id="rId8" Type="http://schemas.openxmlformats.org/officeDocument/2006/relationships/diagramLayout" Target="../diagrams/layout36.xml"/><Relationship Id="rId9" Type="http://schemas.openxmlformats.org/officeDocument/2006/relationships/diagramQuickStyle" Target="../diagrams/quickStyle36.xml"/><Relationship Id="rId10" Type="http://schemas.openxmlformats.org/officeDocument/2006/relationships/diagramColors" Target="../diagrams/colors36.xml"/><Relationship Id="rId11" Type="http://schemas.microsoft.com/office/2007/relationships/diagramDrawing" Target="../diagrams/drawing3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4" Type="http://schemas.openxmlformats.org/officeDocument/2006/relationships/diagramQuickStyle" Target="../diagrams/quickStyle37.xml"/><Relationship Id="rId5" Type="http://schemas.openxmlformats.org/officeDocument/2006/relationships/diagramColors" Target="../diagrams/colors37.xml"/><Relationship Id="rId6" Type="http://schemas.microsoft.com/office/2007/relationships/diagramDrawing" Target="../diagrams/drawing37.xml"/><Relationship Id="rId7" Type="http://schemas.openxmlformats.org/officeDocument/2006/relationships/diagramData" Target="../diagrams/data38.xml"/><Relationship Id="rId8" Type="http://schemas.openxmlformats.org/officeDocument/2006/relationships/diagramLayout" Target="../diagrams/layout38.xml"/><Relationship Id="rId9" Type="http://schemas.openxmlformats.org/officeDocument/2006/relationships/diagramQuickStyle" Target="../diagrams/quickStyle38.xml"/><Relationship Id="rId10" Type="http://schemas.openxmlformats.org/officeDocument/2006/relationships/diagramColors" Target="../diagrams/colors38.xml"/><Relationship Id="rId11" Type="http://schemas.microsoft.com/office/2007/relationships/diagramDrawing" Target="../diagrams/drawing3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4" Type="http://schemas.openxmlformats.org/officeDocument/2006/relationships/diagramQuickStyle" Target="../diagrams/quickStyle39.xml"/><Relationship Id="rId5" Type="http://schemas.openxmlformats.org/officeDocument/2006/relationships/diagramColors" Target="../diagrams/colors39.xml"/><Relationship Id="rId6" Type="http://schemas.microsoft.com/office/2007/relationships/diagramDrawing" Target="../diagrams/drawing39.xml"/><Relationship Id="rId7" Type="http://schemas.openxmlformats.org/officeDocument/2006/relationships/diagramData" Target="../diagrams/data40.xml"/><Relationship Id="rId8" Type="http://schemas.openxmlformats.org/officeDocument/2006/relationships/diagramLayout" Target="../diagrams/layout40.xml"/><Relationship Id="rId9" Type="http://schemas.openxmlformats.org/officeDocument/2006/relationships/diagramQuickStyle" Target="../diagrams/quickStyle40.xml"/><Relationship Id="rId10" Type="http://schemas.openxmlformats.org/officeDocument/2006/relationships/diagramColors" Target="../diagrams/colors40.xml"/><Relationship Id="rId11" Type="http://schemas.microsoft.com/office/2007/relationships/diagramDrawing" Target="../diagrams/drawing4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9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4" Type="http://schemas.openxmlformats.org/officeDocument/2006/relationships/diagramQuickStyle" Target="../diagrams/quickStyle41.xml"/><Relationship Id="rId5" Type="http://schemas.openxmlformats.org/officeDocument/2006/relationships/diagramColors" Target="../diagrams/colors41.xml"/><Relationship Id="rId6" Type="http://schemas.microsoft.com/office/2007/relationships/diagramDrawing" Target="../diagrams/drawing41.xml"/><Relationship Id="rId7" Type="http://schemas.openxmlformats.org/officeDocument/2006/relationships/diagramData" Target="../diagrams/data42.xml"/><Relationship Id="rId8" Type="http://schemas.openxmlformats.org/officeDocument/2006/relationships/diagramLayout" Target="../diagrams/layout42.xml"/><Relationship Id="rId9" Type="http://schemas.openxmlformats.org/officeDocument/2006/relationships/diagramQuickStyle" Target="../diagrams/quickStyle42.xml"/><Relationship Id="rId10" Type="http://schemas.openxmlformats.org/officeDocument/2006/relationships/diagramColors" Target="../diagrams/colors42.xml"/><Relationship Id="rId11" Type="http://schemas.microsoft.com/office/2007/relationships/diagramDrawing" Target="../diagrams/drawing4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3.xml"/><Relationship Id="rId4" Type="http://schemas.openxmlformats.org/officeDocument/2006/relationships/diagramQuickStyle" Target="../diagrams/quickStyle43.xml"/><Relationship Id="rId5" Type="http://schemas.openxmlformats.org/officeDocument/2006/relationships/diagramColors" Target="../diagrams/colors43.xml"/><Relationship Id="rId6" Type="http://schemas.microsoft.com/office/2007/relationships/diagramDrawing" Target="../diagrams/drawing43.xml"/><Relationship Id="rId7" Type="http://schemas.openxmlformats.org/officeDocument/2006/relationships/diagramData" Target="../diagrams/data44.xml"/><Relationship Id="rId8" Type="http://schemas.openxmlformats.org/officeDocument/2006/relationships/diagramLayout" Target="../diagrams/layout44.xml"/><Relationship Id="rId9" Type="http://schemas.openxmlformats.org/officeDocument/2006/relationships/diagramQuickStyle" Target="../diagrams/quickStyle44.xml"/><Relationship Id="rId10" Type="http://schemas.openxmlformats.org/officeDocument/2006/relationships/diagramColors" Target="../diagrams/colors44.xml"/><Relationship Id="rId11" Type="http://schemas.microsoft.com/office/2007/relationships/diagramDrawing" Target="../diagrams/drawing4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4" Type="http://schemas.openxmlformats.org/officeDocument/2006/relationships/diagramQuickStyle" Target="../diagrams/quickStyle45.xml"/><Relationship Id="rId5" Type="http://schemas.openxmlformats.org/officeDocument/2006/relationships/diagramColors" Target="../diagrams/colors45.xml"/><Relationship Id="rId6" Type="http://schemas.microsoft.com/office/2007/relationships/diagramDrawing" Target="../diagrams/drawing45.xml"/><Relationship Id="rId7" Type="http://schemas.openxmlformats.org/officeDocument/2006/relationships/diagramData" Target="../diagrams/data46.xml"/><Relationship Id="rId8" Type="http://schemas.openxmlformats.org/officeDocument/2006/relationships/diagramLayout" Target="../diagrams/layout46.xml"/><Relationship Id="rId9" Type="http://schemas.openxmlformats.org/officeDocument/2006/relationships/diagramQuickStyle" Target="../diagrams/quickStyle46.xml"/><Relationship Id="rId10" Type="http://schemas.openxmlformats.org/officeDocument/2006/relationships/diagramColors" Target="../diagrams/colors46.xml"/><Relationship Id="rId11" Type="http://schemas.microsoft.com/office/2007/relationships/diagramDrawing" Target="../diagrams/drawing4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Plexr</a:t>
            </a:r>
            <a:r>
              <a:rPr lang="en-US" dirty="0" smtClean="0"/>
              <a:t> plus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7383" y="2967335"/>
            <a:ext cx="8889234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Indication for treatment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By 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plexr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115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37864878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Large </a:t>
            </a:r>
            <a:r>
              <a:rPr lang="en-US" dirty="0"/>
              <a:t>moles </a:t>
            </a:r>
          </a:p>
          <a:p>
            <a:r>
              <a:rPr lang="en-US" dirty="0" smtClean="0"/>
              <a:t>Keloids </a:t>
            </a:r>
          </a:p>
          <a:p>
            <a:r>
              <a:rPr lang="en-US" dirty="0" smtClean="0"/>
              <a:t>Medium</a:t>
            </a:r>
            <a:r>
              <a:rPr lang="en-US" dirty="0"/>
              <a:t>/large cherry </a:t>
            </a:r>
            <a:r>
              <a:rPr lang="en-US" dirty="0" err="1"/>
              <a:t>angiomas</a:t>
            </a:r>
            <a:r>
              <a:rPr lang="en-US" dirty="0"/>
              <a:t> </a:t>
            </a:r>
          </a:p>
          <a:p>
            <a:r>
              <a:rPr lang="en-US" dirty="0" err="1" smtClean="0"/>
              <a:t>Seborrhoeic</a:t>
            </a:r>
            <a:r>
              <a:rPr lang="en-US" dirty="0" smtClean="0"/>
              <a:t> </a:t>
            </a:r>
            <a:r>
              <a:rPr lang="en-US" dirty="0"/>
              <a:t>warts </a:t>
            </a:r>
          </a:p>
          <a:p>
            <a:r>
              <a:rPr lang="en-US" dirty="0" smtClean="0"/>
              <a:t>Large </a:t>
            </a:r>
            <a:r>
              <a:rPr lang="en-US" dirty="0"/>
              <a:t>fibromas.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85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22920559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7"/>
          <a:srcRect l="-13341" r="-133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1354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29419203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7"/>
          <a:srcRect l="-15290" r="-152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52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75936403"/>
              </p:ext>
            </p:extLst>
          </p:nvPr>
        </p:nvGraphicFramePr>
        <p:xfrm>
          <a:off x="301752" y="228599"/>
          <a:ext cx="8534400" cy="1041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7"/>
          <a:srcRect l="-41964" r="-419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4972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79743004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88793477"/>
              </p:ext>
            </p:extLst>
          </p:nvPr>
        </p:nvGraphicFramePr>
        <p:xfrm>
          <a:off x="-130251" y="987552"/>
          <a:ext cx="9274251" cy="5870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92762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58003376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aseline="30000" dirty="0" smtClean="0"/>
              <a:t>Non </a:t>
            </a:r>
            <a:r>
              <a:rPr lang="en-US" baseline="30000" dirty="0"/>
              <a:t>Surgical Eyelid Ptosis</a:t>
            </a:r>
          </a:p>
          <a:p>
            <a:r>
              <a:rPr lang="en-US" baseline="30000" dirty="0"/>
              <a:t>Stretch Marks</a:t>
            </a:r>
          </a:p>
          <a:p>
            <a:r>
              <a:rPr lang="en-US" baseline="30000" dirty="0" smtClean="0"/>
              <a:t>Hyper </a:t>
            </a:r>
            <a:r>
              <a:rPr lang="en-US" baseline="30000" dirty="0"/>
              <a:t>pigmentation Keloids</a:t>
            </a:r>
          </a:p>
          <a:p>
            <a:r>
              <a:rPr lang="en-US" baseline="30000" dirty="0"/>
              <a:t>Ruby </a:t>
            </a:r>
            <a:r>
              <a:rPr lang="en-US" baseline="30000" dirty="0" err="1"/>
              <a:t>Angioma</a:t>
            </a:r>
            <a:r>
              <a:rPr lang="en-US" baseline="30000" dirty="0"/>
              <a:t> </a:t>
            </a:r>
            <a:r>
              <a:rPr lang="en-US" baseline="30000" dirty="0" err="1"/>
              <a:t>Xanthelasmas</a:t>
            </a:r>
            <a:endParaRPr lang="en-US" baseline="30000" dirty="0"/>
          </a:p>
          <a:p>
            <a:r>
              <a:rPr lang="en-US" baseline="30000" dirty="0" err="1"/>
              <a:t>Coloured</a:t>
            </a:r>
            <a:r>
              <a:rPr lang="en-US" baseline="30000" dirty="0"/>
              <a:t> Tattoos )any </a:t>
            </a:r>
            <a:r>
              <a:rPr lang="en-US" baseline="30000" dirty="0" err="1"/>
              <a:t>colour</a:t>
            </a:r>
            <a:r>
              <a:rPr lang="en-US" baseline="30000" dirty="0"/>
              <a:t>( Face, Neckline and Body Lifting Spot</a:t>
            </a:r>
          </a:p>
          <a:p>
            <a:r>
              <a:rPr lang="en-US" baseline="30000" dirty="0" err="1"/>
              <a:t>Vulvoplasty</a:t>
            </a:r>
            <a:r>
              <a:rPr lang="en-US" baseline="30000" dirty="0"/>
              <a:t> </a:t>
            </a:r>
            <a:r>
              <a:rPr lang="en-US" baseline="30000" dirty="0" err="1"/>
              <a:t>Ectropion</a:t>
            </a:r>
            <a:r>
              <a:rPr lang="en-US" baseline="30000" dirty="0"/>
              <a:t> and </a:t>
            </a:r>
            <a:r>
              <a:rPr lang="en-US" baseline="30000" dirty="0" err="1"/>
              <a:t>Entropion</a:t>
            </a:r>
            <a:endParaRPr lang="en-US" baseline="30000" dirty="0"/>
          </a:p>
          <a:p>
            <a:r>
              <a:rPr lang="en-US" baseline="30000" dirty="0" err="1"/>
              <a:t>Seborrheic</a:t>
            </a:r>
            <a:r>
              <a:rPr lang="en-US" baseline="30000" dirty="0"/>
              <a:t> Cysts </a:t>
            </a:r>
            <a:r>
              <a:rPr lang="en-US" baseline="30000" dirty="0" err="1"/>
              <a:t>Hemangiomas</a:t>
            </a:r>
            <a:r>
              <a:rPr lang="en-US" baseline="30000" dirty="0"/>
              <a:t> Vaginal </a:t>
            </a:r>
            <a:r>
              <a:rPr lang="en-US" baseline="30000" dirty="0" err="1" smtClean="0"/>
              <a:t>Rejuvination</a:t>
            </a:r>
            <a:endParaRPr lang="en-US" baseline="30000" dirty="0" smtClean="0"/>
          </a:p>
          <a:p>
            <a:r>
              <a:rPr lang="en-US" sz="2000" dirty="0"/>
              <a:t>Scars Moles </a:t>
            </a:r>
            <a:r>
              <a:rPr lang="en-US" sz="2000" dirty="0" err="1"/>
              <a:t>Gingivectomy</a:t>
            </a:r>
            <a:r>
              <a:rPr lang="en-US" sz="2000" dirty="0"/>
              <a:t> Herpes Simplex </a:t>
            </a:r>
            <a:r>
              <a:rPr lang="en-US" sz="2000" dirty="0" smtClean="0"/>
              <a:t>,fibroma</a:t>
            </a:r>
          </a:p>
          <a:p>
            <a:r>
              <a:rPr lang="en-US" sz="2000" dirty="0" smtClean="0"/>
              <a:t>warts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982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mode </a:t>
            </a:r>
            <a:r>
              <a:rPr lang="en-US" b="1" dirty="0" smtClean="0">
                <a:solidFill>
                  <a:srgbClr val="000000"/>
                </a:solidFill>
              </a:rPr>
              <a:t>s of treatment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064292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spot </a:t>
            </a:r>
            <a:r>
              <a:rPr lang="en-US" dirty="0"/>
              <a:t>mode = each point’s wrist around which the tissue twist</a:t>
            </a:r>
          </a:p>
          <a:p>
            <a:r>
              <a:rPr lang="en-US" dirty="0" smtClean="0"/>
              <a:t>Spray </a:t>
            </a:r>
            <a:r>
              <a:rPr lang="en-US" dirty="0"/>
              <a:t>mode = sublimation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906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74374282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Content Placeholder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3515532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03805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DVANTAGES: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52610551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362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82910382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3000" b="1" dirty="0"/>
              <a:t>- Monitoring of use/activity time (password-protected).</a:t>
            </a:r>
          </a:p>
          <a:p>
            <a:endParaRPr lang="en-US" sz="3500" b="1" dirty="0"/>
          </a:p>
          <a:p>
            <a:r>
              <a:rPr lang="en-US" sz="3100" b="1" dirty="0"/>
              <a:t>- The handset can also be activated via a pedal.</a:t>
            </a:r>
          </a:p>
          <a:p>
            <a:endParaRPr lang="en-US" sz="3100" b="1" dirty="0"/>
          </a:p>
          <a:p>
            <a:r>
              <a:rPr lang="en-US" sz="3100" b="1" dirty="0"/>
              <a:t>- Innovative wireless induction recharging system.</a:t>
            </a:r>
          </a:p>
          <a:p>
            <a:endParaRPr lang="en-US" sz="3100" b="1" dirty="0"/>
          </a:p>
          <a:p>
            <a:r>
              <a:rPr lang="en-US" sz="3100" b="1" dirty="0"/>
              <a:t>- Automatic connection of handsets to base.</a:t>
            </a:r>
          </a:p>
          <a:p>
            <a:endParaRPr lang="en-US" sz="3100" b="1" dirty="0"/>
          </a:p>
          <a:p>
            <a:r>
              <a:rPr lang="en-US" sz="3100" b="1" dirty="0"/>
              <a:t>- Monitoring of user time for individual handsets (with reset function).</a:t>
            </a:r>
          </a:p>
          <a:p>
            <a:endParaRPr lang="en-US" sz="3100" b="1" dirty="0"/>
          </a:p>
          <a:p>
            <a:r>
              <a:rPr lang="en-US" sz="3100" b="1" dirty="0"/>
              <a:t>- SCT (self-check test) function with warning signal.</a:t>
            </a:r>
          </a:p>
          <a:p>
            <a:endParaRPr lang="en-US" sz="3100" b="1" dirty="0"/>
          </a:p>
          <a:p>
            <a:r>
              <a:rPr lang="en-US" sz="3100" b="1" dirty="0"/>
              <a:t>- Lithium polymer batteries can be removed and exchanged. </a:t>
            </a:r>
          </a:p>
          <a:p>
            <a:endParaRPr lang="en-US" sz="3100" b="1" dirty="0"/>
          </a:p>
          <a:p>
            <a:r>
              <a:rPr lang="en-US" sz="3100" b="1" dirty="0"/>
              <a:t>- Wireless connection between handset and base.</a:t>
            </a:r>
          </a:p>
          <a:p>
            <a:endParaRPr lang="en-US" sz="3100" b="1" dirty="0"/>
          </a:p>
          <a:p>
            <a:r>
              <a:rPr lang="en-US" sz="3100" b="1" dirty="0"/>
              <a:t>- Different frequency and power transmission levels in the three handsets.</a:t>
            </a:r>
          </a:p>
          <a:p>
            <a:endParaRPr lang="en-US" sz="3100" b="1" dirty="0"/>
          </a:p>
          <a:p>
            <a:r>
              <a:rPr lang="en-US" sz="3100" b="1" dirty="0"/>
              <a:t>- Touchscreen for settings, viewing video and monitoring battery levels.</a:t>
            </a:r>
          </a:p>
          <a:p>
            <a:endParaRPr lang="en-US" sz="3100" b="1" dirty="0"/>
          </a:p>
          <a:p>
            <a:r>
              <a:rPr lang="en-US" sz="3100" b="1" dirty="0"/>
              <a:t>- Water resistant. </a:t>
            </a:r>
          </a:p>
          <a:p>
            <a:endParaRPr lang="en-US" sz="3100" b="1" dirty="0"/>
          </a:p>
          <a:p>
            <a:r>
              <a:rPr lang="en-US" sz="3100" b="1" dirty="0"/>
              <a:t>- Automatic and selective unit cooling system.</a:t>
            </a:r>
          </a:p>
        </p:txBody>
      </p:sp>
    </p:spTree>
    <p:extLst>
      <p:ext uri="{BB962C8B-B14F-4D97-AF65-F5344CB8AC3E}">
        <p14:creationId xmlns:p14="http://schemas.microsoft.com/office/powerpoint/2010/main" val="439305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0977" r="-309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0616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Pigmentation </a:t>
            </a:r>
          </a:p>
          <a:p>
            <a:r>
              <a:rPr lang="en-US" dirty="0" smtClean="0"/>
              <a:t>sun </a:t>
            </a:r>
            <a:r>
              <a:rPr lang="en-US" dirty="0"/>
              <a:t>spot</a:t>
            </a:r>
          </a:p>
          <a:p>
            <a:r>
              <a:rPr lang="en-US" dirty="0" err="1" smtClean="0"/>
              <a:t>Xanthlasma</a:t>
            </a:r>
            <a:endParaRPr lang="en-US" dirty="0" smtClean="0"/>
          </a:p>
          <a:p>
            <a:r>
              <a:rPr lang="en-US" dirty="0" smtClean="0"/>
              <a:t>keloid </a:t>
            </a:r>
          </a:p>
          <a:p>
            <a:r>
              <a:rPr lang="en-US" dirty="0" err="1" smtClean="0"/>
              <a:t>Steria</a:t>
            </a:r>
          </a:p>
          <a:p>
            <a:r>
              <a:rPr lang="en-US" dirty="0" smtClean="0"/>
              <a:t>Nivea </a:t>
            </a:r>
            <a:endParaRPr lang="en-US" dirty="0"/>
          </a:p>
          <a:p>
            <a:r>
              <a:rPr lang="en-US" dirty="0"/>
              <a:t>Wrinkle and permanent expression </a:t>
            </a:r>
            <a:r>
              <a:rPr lang="en-US" dirty="0" smtClean="0"/>
              <a:t>line</a:t>
            </a:r>
          </a:p>
          <a:p>
            <a:r>
              <a:rPr lang="en-US" dirty="0" smtClean="0"/>
              <a:t>tattoo removal</a:t>
            </a:r>
          </a:p>
          <a:p>
            <a:r>
              <a:rPr lang="en-US" dirty="0" smtClean="0"/>
              <a:t>white </a:t>
            </a:r>
            <a:r>
              <a:rPr lang="en-US" dirty="0"/>
              <a:t>spot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Hemangioma</a:t>
            </a:r>
            <a:endParaRPr lang="en-US" dirty="0"/>
          </a:p>
          <a:p>
            <a:r>
              <a:rPr lang="en-US" dirty="0" err="1"/>
              <a:t>Enteropion</a:t>
            </a:r>
            <a:r>
              <a:rPr lang="en-US" dirty="0"/>
              <a:t> </a:t>
            </a:r>
          </a:p>
          <a:p>
            <a:r>
              <a:rPr lang="en-US" dirty="0" err="1"/>
              <a:t>Ectropion</a:t>
            </a:r>
            <a:endParaRPr lang="en-US" dirty="0"/>
          </a:p>
          <a:p>
            <a:r>
              <a:rPr lang="en-US" dirty="0" err="1">
                <a:solidFill>
                  <a:srgbClr val="000000"/>
                </a:solidFill>
              </a:rPr>
              <a:t>Labioplasty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/>
              <a:t>Fibroma </a:t>
            </a:r>
          </a:p>
          <a:p>
            <a:r>
              <a:rPr lang="en-US" dirty="0"/>
              <a:t>Wart</a:t>
            </a:r>
          </a:p>
          <a:p>
            <a:r>
              <a:rPr lang="en-US" dirty="0"/>
              <a:t>Papilloma</a:t>
            </a:r>
          </a:p>
          <a:p>
            <a:r>
              <a:rPr lang="en-US" dirty="0"/>
              <a:t>Active acne</a:t>
            </a:r>
          </a:p>
          <a:p>
            <a:r>
              <a:rPr lang="en-US" dirty="0"/>
              <a:t>Acne scar</a:t>
            </a:r>
          </a:p>
          <a:p>
            <a:r>
              <a:rPr lang="en-US" dirty="0"/>
              <a:t>Post surgical </a:t>
            </a:r>
            <a:r>
              <a:rPr lang="en-US" dirty="0" smtClean="0"/>
              <a:t>scar</a:t>
            </a:r>
          </a:p>
          <a:p>
            <a:r>
              <a:rPr lang="en-US" dirty="0" smtClean="0"/>
              <a:t>Mole </a:t>
            </a:r>
            <a:r>
              <a:rPr lang="en-US" dirty="0" smtClean="0"/>
              <a:t>Rx</a:t>
            </a:r>
          </a:p>
          <a:p>
            <a:r>
              <a:rPr lang="en-US" sz="2800" dirty="0" err="1"/>
              <a:t>Gingivectomy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21686983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4625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0" y="2471383"/>
            <a:ext cx="4343400" cy="3818404"/>
          </a:xfrm>
        </p:spPr>
        <p:txBody>
          <a:bodyPr>
            <a:normAutofit/>
          </a:bodyPr>
          <a:lstStyle/>
          <a:p>
            <a:r>
              <a:rPr lang="en-US" sz="2000" dirty="0"/>
              <a:t>Saggy excess upper eye  lid skin</a:t>
            </a:r>
          </a:p>
          <a:p>
            <a:r>
              <a:rPr lang="en-US" sz="2000" dirty="0"/>
              <a:t>Baggy lower eye lid </a:t>
            </a:r>
            <a:r>
              <a:rPr lang="en-US" sz="2000" dirty="0" smtClean="0"/>
              <a:t>skin</a:t>
            </a:r>
          </a:p>
          <a:p>
            <a:r>
              <a:rPr lang="en-US" sz="2000" dirty="0"/>
              <a:t>Collection of tissue </a:t>
            </a:r>
            <a:endParaRPr lang="en-US" sz="2000" dirty="0" smtClean="0"/>
          </a:p>
          <a:p>
            <a:r>
              <a:rPr lang="en-US" sz="2000" dirty="0"/>
              <a:t>Removal of benign </a:t>
            </a:r>
            <a:r>
              <a:rPr lang="en-US" dirty="0"/>
              <a:t>growths</a:t>
            </a:r>
            <a:r>
              <a:rPr lang="en-US" sz="1800" dirty="0"/>
              <a:t>: fibroids, moles, warts, keloids, brown / white </a:t>
            </a:r>
            <a:r>
              <a:rPr lang="en-US" sz="1800" dirty="0" smtClean="0"/>
              <a:t>spots</a:t>
            </a:r>
          </a:p>
          <a:p>
            <a:r>
              <a:rPr lang="en-US" sz="2400" b="1" baseline="30000" dirty="0"/>
              <a:t>benign skin neoplasm in oral </a:t>
            </a:r>
            <a:r>
              <a:rPr lang="en-US" sz="2400" b="1" baseline="30000" dirty="0" smtClean="0"/>
              <a:t>cavity</a:t>
            </a:r>
          </a:p>
          <a:p>
            <a:r>
              <a:rPr lang="en-US" sz="1800" dirty="0"/>
              <a:t>- Face and body </a:t>
            </a:r>
            <a:r>
              <a:rPr lang="en-US" sz="1800" dirty="0" smtClean="0"/>
              <a:t>lift</a:t>
            </a:r>
          </a:p>
          <a:p>
            <a:r>
              <a:rPr lang="en-US" sz="1800" dirty="0" smtClean="0"/>
              <a:t>- </a:t>
            </a:r>
            <a:r>
              <a:rPr lang="en-US" sz="1800" dirty="0" err="1"/>
              <a:t>Omphalo</a:t>
            </a:r>
            <a:r>
              <a:rPr lang="en-US" sz="1800" dirty="0"/>
              <a:t> lifting</a:t>
            </a:r>
          </a:p>
          <a:p>
            <a:endParaRPr lang="en-US" sz="2400" b="1" baseline="30000" dirty="0"/>
          </a:p>
          <a:p>
            <a:endParaRPr lang="en-US" sz="18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343400" cy="3822192"/>
          </a:xfrm>
        </p:spPr>
        <p:txBody>
          <a:bodyPr>
            <a:normAutofit/>
          </a:bodyPr>
          <a:lstStyle/>
          <a:p>
            <a:r>
              <a:rPr lang="en-US" sz="2000" dirty="0"/>
              <a:t>Crows feet and wrinkle</a:t>
            </a:r>
          </a:p>
          <a:p>
            <a:r>
              <a:rPr lang="en-US" sz="2000" dirty="0"/>
              <a:t>Small skin </a:t>
            </a:r>
            <a:r>
              <a:rPr lang="en-US" sz="2000" dirty="0" err="1" smtClean="0"/>
              <a:t>leisions</a:t>
            </a:r>
            <a:endParaRPr lang="en-US" sz="2000" dirty="0" smtClean="0"/>
          </a:p>
          <a:p>
            <a:r>
              <a:rPr lang="en-US" sz="2000" dirty="0" smtClean="0"/>
              <a:t>Lines </a:t>
            </a:r>
            <a:r>
              <a:rPr lang="en-US" sz="2000" dirty="0"/>
              <a:t>and wrinkle</a:t>
            </a:r>
          </a:p>
          <a:p>
            <a:pPr marL="0" indent="0">
              <a:buNone/>
            </a:pPr>
            <a:r>
              <a:rPr lang="en-US" sz="2000" dirty="0" err="1" smtClean="0"/>
              <a:t>Periumbilical</a:t>
            </a:r>
            <a:r>
              <a:rPr lang="en-US" sz="2000" dirty="0" smtClean="0"/>
              <a:t> </a:t>
            </a:r>
            <a:r>
              <a:rPr lang="en-US" sz="2000" dirty="0"/>
              <a:t>and genital </a:t>
            </a:r>
            <a:r>
              <a:rPr lang="en-US" sz="2000" dirty="0" smtClean="0"/>
              <a:t>rejuvenation</a:t>
            </a:r>
          </a:p>
          <a:p>
            <a:pPr marL="0" indent="0">
              <a:buNone/>
            </a:pPr>
            <a:r>
              <a:rPr lang="en-US" sz="2000" dirty="0"/>
              <a:t>Removing the discoloration of the skin (hyper and hypopigmentation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r>
              <a:rPr lang="en-US" sz="2000" dirty="0"/>
              <a:t>- Correction of post-acne and other scars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14854638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31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25977147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Content Placeholder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71516543"/>
              </p:ext>
            </p:extLst>
          </p:nvPr>
        </p:nvGraphicFramePr>
        <p:xfrm>
          <a:off x="301752" y="1380527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43548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Crows feet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613" r="-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0690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Wrinkle and fold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40247" r="-402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0493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Scar and wrinkling around </a:t>
            </a:r>
            <a:r>
              <a:rPr lang="en-US" dirty="0" err="1" smtClean="0"/>
              <a:t>umblicus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3914" r="39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1550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Scar and wrinkling around </a:t>
            </a:r>
            <a:r>
              <a:rPr lang="en-US" dirty="0" err="1"/>
              <a:t>umblicus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34355" b="-343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296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t="-20000" b="-20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365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Nevus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9073" r="-390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3548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nevus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5899" r="15899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82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42415" r="-42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4688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00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4487" b="-4487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00" y="228600"/>
            <a:ext cx="8327350" cy="852706"/>
          </a:xfrm>
          <a:prstGeom prst="rect">
            <a:avLst/>
          </a:prstGeom>
          <a:solidFill>
            <a:srgbClr val="000000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6210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tattoo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5750" b="5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5790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1414" r="11414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hemangioma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2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5887" r="15887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keloid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85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5230" r="15230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xanthlasma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920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>
                <a:solidFill>
                  <a:srgbClr val="000000"/>
                </a:solidFill>
              </a:rPr>
              <a:t>Soft surgery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requires </a:t>
            </a:r>
            <a:r>
              <a:rPr lang="en-US" dirty="0"/>
              <a:t>1-4 treatments with an interval of at least 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/>
              <a:t>-4 weeks depending on the </a:t>
            </a:r>
            <a:endParaRPr lang="en-US" dirty="0" smtClean="0"/>
          </a:p>
          <a:p>
            <a:r>
              <a:rPr lang="en-US" dirty="0" smtClean="0"/>
              <a:t>density </a:t>
            </a:r>
            <a:r>
              <a:rPr lang="en-US" dirty="0"/>
              <a:t>and </a:t>
            </a:r>
            <a:r>
              <a:rPr lang="en-US" dirty="0" smtClean="0"/>
              <a:t>intensity</a:t>
            </a:r>
          </a:p>
          <a:p>
            <a:r>
              <a:rPr lang="en-US" dirty="0" smtClean="0"/>
              <a:t>In </a:t>
            </a:r>
            <a:r>
              <a:rPr lang="en-US" dirty="0"/>
              <a:t>each session sublimates around 30% of the tissue.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8461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24862" r="24862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fibroma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0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5106" r="15106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acne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269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582" r="5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170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Acne treatment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4310" r="4310"/>
          <a:stretch>
            <a:fillRect/>
          </a:stretch>
        </p:blipFill>
        <p:spPr/>
      </p:pic>
      <p:pic>
        <p:nvPicPr>
          <p:cNvPr id="9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 l="11703" r="117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0115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6186" r="-161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60027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9056" r="9056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32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6213" r="6213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44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6634" r="16634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Ectropion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96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1390" r="11390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Entropion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969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Smook</a:t>
            </a:r>
            <a:r>
              <a:rPr lang="en-US" dirty="0" smtClean="0"/>
              <a:t> sign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43407" r="-434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889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Wrinkling around mouth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37739" b="-377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44540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nevus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2658" r="126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62027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2583" r="12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9130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Upper eye lid lift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40878" r="-408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28431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Crows feet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856" b="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7233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7163" b="71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37332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Crows feet</a:t>
            </a:r>
            <a:endParaRPr lang="en-US" dirty="0"/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8076" b="80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814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Effect of </a:t>
            </a:r>
            <a:r>
              <a:rPr lang="en-US" dirty="0" err="1" smtClean="0"/>
              <a:t>plexr</a:t>
            </a:r>
            <a:r>
              <a:rPr lang="en-US" dirty="0" smtClean="0"/>
              <a:t>  appears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58050506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211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4074" r="-14074"/>
          <a:stretch>
            <a:fillRect/>
          </a:stretch>
        </p:blipFill>
        <p:spPr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498738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18854098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05227692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4502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31288667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85018653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2206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42322720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3276221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433643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 a new innovative way of tightening loose skin </a:t>
            </a:r>
          </a:p>
          <a:p>
            <a:r>
              <a:rPr lang="en-US" dirty="0" smtClean="0"/>
              <a:t>It is an alternative to surgery </a:t>
            </a:r>
          </a:p>
          <a:p>
            <a:r>
              <a:rPr lang="en-US" dirty="0" smtClean="0"/>
              <a:t>It may need 3 -4 session of treatment to </a:t>
            </a:r>
            <a:r>
              <a:rPr lang="en-US" dirty="0" err="1" smtClean="0"/>
              <a:t>achive</a:t>
            </a:r>
            <a:r>
              <a:rPr lang="en-US" dirty="0" smtClean="0"/>
              <a:t> the goal gradually ( 6-8 </a:t>
            </a:r>
            <a:r>
              <a:rPr lang="en-US" dirty="0" err="1" smtClean="0"/>
              <a:t>wks</a:t>
            </a:r>
            <a:r>
              <a:rPr lang="en-US" dirty="0" smtClean="0"/>
              <a:t> apart)</a:t>
            </a:r>
          </a:p>
          <a:p>
            <a:r>
              <a:rPr lang="en-US" dirty="0" smtClean="0"/>
              <a:t>Perfect for people who wants gradual correction without scar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155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3681238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36676125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0159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02560820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8521430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52786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78796313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63650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10335" b="-103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41546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71280970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69868120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23157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97822343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08452910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7159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93838938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32918798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45223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31658355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6488176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74481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84865043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8618871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6802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6303577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20582547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898331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33048758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71617377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0197547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37546864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9139679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52083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000000"/>
                </a:solidFill>
              </a:rPr>
              <a:t>Plexr</a:t>
            </a:r>
            <a:r>
              <a:rPr lang="en-US" b="1" dirty="0">
                <a:solidFill>
                  <a:srgbClr val="000000"/>
                </a:solidFill>
              </a:rPr>
              <a:t> is currently available in </a:t>
            </a:r>
            <a:r>
              <a:rPr lang="en-US" b="1" i="1" u="sng" dirty="0" smtClean="0">
                <a:solidFill>
                  <a:srgbClr val="000000"/>
                </a:solidFill>
              </a:rPr>
              <a:t>3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</a:rPr>
              <a:t>different </a:t>
            </a:r>
            <a:r>
              <a:rPr lang="en-US" b="1" u="sng" dirty="0">
                <a:solidFill>
                  <a:srgbClr val="000000"/>
                </a:solidFill>
              </a:rPr>
              <a:t>power levels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532" y="1527048"/>
            <a:ext cx="8997468" cy="4572000"/>
          </a:xfrm>
        </p:spPr>
        <p:txBody>
          <a:bodyPr/>
          <a:lstStyle/>
          <a:p>
            <a:r>
              <a:rPr lang="en-US" dirty="0"/>
              <a:t>used to </a:t>
            </a:r>
            <a:r>
              <a:rPr lang="en-US" b="1" i="1" u="sng" dirty="0">
                <a:solidFill>
                  <a:srgbClr val="000000"/>
                </a:solidFill>
              </a:rPr>
              <a:t>efficiently treat different imperfections</a:t>
            </a:r>
            <a:r>
              <a:rPr lang="en-US" dirty="0"/>
              <a:t>.</a:t>
            </a: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98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66886358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Blepharoplasty </a:t>
            </a:r>
          </a:p>
          <a:p>
            <a:r>
              <a:rPr lang="en-US" dirty="0" smtClean="0"/>
              <a:t>Ring </a:t>
            </a:r>
            <a:r>
              <a:rPr lang="en-US" dirty="0"/>
              <a:t>Block </a:t>
            </a:r>
            <a:r>
              <a:rPr lang="en-US" dirty="0" err="1"/>
              <a:t>Anaesthesia</a:t>
            </a:r>
            <a:r>
              <a:rPr lang="en-US" dirty="0"/>
              <a:t> </a:t>
            </a:r>
          </a:p>
          <a:p>
            <a:r>
              <a:rPr lang="en-US" dirty="0" smtClean="0"/>
              <a:t>Skin </a:t>
            </a:r>
            <a:r>
              <a:rPr lang="en-US" dirty="0"/>
              <a:t>spots </a:t>
            </a:r>
          </a:p>
          <a:p>
            <a:r>
              <a:rPr lang="en-US" dirty="0" smtClean="0"/>
              <a:t>Small </a:t>
            </a:r>
            <a:r>
              <a:rPr lang="en-US" dirty="0"/>
              <a:t>soft warts </a:t>
            </a:r>
          </a:p>
          <a:p>
            <a:r>
              <a:rPr lang="en-US" dirty="0" smtClean="0"/>
              <a:t>Active </a:t>
            </a:r>
            <a:r>
              <a:rPr lang="en-US" dirty="0"/>
              <a:t>acne </a:t>
            </a:r>
          </a:p>
          <a:p>
            <a:r>
              <a:rPr lang="en-US" dirty="0" smtClean="0"/>
              <a:t>Wrinkles </a:t>
            </a:r>
          </a:p>
          <a:p>
            <a:r>
              <a:rPr lang="en-US" dirty="0" err="1" smtClean="0"/>
              <a:t>Peri</a:t>
            </a:r>
            <a:r>
              <a:rPr lang="en-US" dirty="0"/>
              <a:t>-umbilical stretch marks </a:t>
            </a:r>
          </a:p>
          <a:p>
            <a:r>
              <a:rPr lang="en-US" dirty="0" err="1" smtClean="0"/>
              <a:t>Xantelasmas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Small </a:t>
            </a:r>
            <a:r>
              <a:rPr lang="en-US" dirty="0" err="1"/>
              <a:t>neoformations</a:t>
            </a:r>
            <a:r>
              <a:rPr lang="en-US" dirty="0"/>
              <a:t> max 2cm3 – </a:t>
            </a:r>
            <a:endParaRPr lang="en-US" dirty="0" smtClean="0"/>
          </a:p>
          <a:p>
            <a:r>
              <a:rPr lang="en-US" dirty="0" smtClean="0"/>
              <a:t>Tattoos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272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56011722"/>
              </p:ext>
            </p:extLst>
          </p:nvPr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Active acne </a:t>
            </a:r>
          </a:p>
          <a:p>
            <a:r>
              <a:rPr lang="en-US" dirty="0" smtClean="0"/>
              <a:t>Wrinkles </a:t>
            </a:r>
          </a:p>
          <a:p>
            <a:r>
              <a:rPr lang="en-US" dirty="0" smtClean="0"/>
              <a:t>medium </a:t>
            </a:r>
            <a:r>
              <a:rPr lang="en-US" dirty="0" err="1"/>
              <a:t>neoformations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r>
              <a:rPr lang="en-US" dirty="0" smtClean="0"/>
              <a:t>small </a:t>
            </a:r>
            <a:r>
              <a:rPr lang="en-US" dirty="0"/>
              <a:t>keloids </a:t>
            </a:r>
          </a:p>
          <a:p>
            <a:r>
              <a:rPr lang="en-US" dirty="0" smtClean="0"/>
              <a:t>Small </a:t>
            </a:r>
            <a:r>
              <a:rPr lang="en-US" dirty="0"/>
              <a:t>cherry </a:t>
            </a:r>
            <a:r>
              <a:rPr lang="en-US" dirty="0" err="1"/>
              <a:t>angiomas</a:t>
            </a:r>
            <a:r>
              <a:rPr lang="en-US" dirty="0"/>
              <a:t> </a:t>
            </a:r>
          </a:p>
          <a:p>
            <a:r>
              <a:rPr lang="en-US" dirty="0" smtClean="0"/>
              <a:t>face </a:t>
            </a:r>
            <a:r>
              <a:rPr lang="en-US" dirty="0"/>
              <a:t>lifts </a:t>
            </a:r>
          </a:p>
          <a:p>
            <a:r>
              <a:rPr lang="en-US" dirty="0" smtClean="0"/>
              <a:t>Significant </a:t>
            </a:r>
            <a:r>
              <a:rPr lang="en-US" dirty="0" err="1"/>
              <a:t>xantelasmas</a:t>
            </a:r>
            <a:r>
              <a:rPr lang="en-US" dirty="0"/>
              <a:t> with thickness.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70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1819</TotalTime>
  <Words>1201</Words>
  <Application>Microsoft Macintosh PowerPoint</Application>
  <PresentationFormat>On-screen Show (4:3)</PresentationFormat>
  <Paragraphs>245</Paragraphs>
  <Slides>67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Civic</vt:lpstr>
      <vt:lpstr>Plexr plus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Plexr is currently available in 3 different power levels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mode s of treatment</vt:lpstr>
      <vt:lpstr>PowerPoint Presentation</vt:lpstr>
      <vt:lpstr>DVANTAGES: </vt:lpstr>
      <vt:lpstr>PowerPoint Presentation</vt:lpstr>
      <vt:lpstr>PowerPoint Presentation</vt:lpstr>
      <vt:lpstr>PowerPoint Presentation</vt:lpstr>
      <vt:lpstr>PowerPoint Presentation</vt:lpstr>
      <vt:lpstr>Crows feet</vt:lpstr>
      <vt:lpstr>Wrinkle and fold</vt:lpstr>
      <vt:lpstr>Scar and wrinkling around umblicus</vt:lpstr>
      <vt:lpstr>Scar and wrinkling around umblicus</vt:lpstr>
      <vt:lpstr>scar</vt:lpstr>
      <vt:lpstr>Nevus </vt:lpstr>
      <vt:lpstr>PowerPoint Presentation</vt:lpstr>
      <vt:lpstr>PowerPoint Presentation</vt:lpstr>
      <vt:lpstr>  tattoo </vt:lpstr>
      <vt:lpstr>hemangioma </vt:lpstr>
      <vt:lpstr>keloid </vt:lpstr>
      <vt:lpstr>xanthlasma </vt:lpstr>
      <vt:lpstr>Soft surgery </vt:lpstr>
      <vt:lpstr>fibroma </vt:lpstr>
      <vt:lpstr>Active acne </vt:lpstr>
      <vt:lpstr> </vt:lpstr>
      <vt:lpstr>Acne treatment</vt:lpstr>
      <vt:lpstr>wart</vt:lpstr>
      <vt:lpstr>wart</vt:lpstr>
      <vt:lpstr>Ectropion </vt:lpstr>
      <vt:lpstr>Entropion </vt:lpstr>
      <vt:lpstr>Smook sign</vt:lpstr>
      <vt:lpstr>Wrinkling around mouth</vt:lpstr>
      <vt:lpstr>nevus</vt:lpstr>
      <vt:lpstr>PowerPoint Presentation</vt:lpstr>
      <vt:lpstr>Upper eye lid lift</vt:lpstr>
      <vt:lpstr>Crows feet</vt:lpstr>
      <vt:lpstr>Crows feet</vt:lpstr>
      <vt:lpstr>When Effect of plexr  appears</vt:lpstr>
      <vt:lpstr>PowerPoint Presentation</vt:lpstr>
      <vt:lpstr>PowerPoint Presentation</vt:lpstr>
      <vt:lpstr>PowerPoint Presentation</vt:lpstr>
      <vt:lpstr>PowerPoint Presentation</vt:lpstr>
      <vt:lpstr>Soft surgery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Plexr plus </dc:title>
  <dc:creator>Morsal Mehryar</dc:creator>
  <cp:lastModifiedBy>Morsal Mehryar</cp:lastModifiedBy>
  <cp:revision>95</cp:revision>
  <dcterms:created xsi:type="dcterms:W3CDTF">2018-05-17T11:28:16Z</dcterms:created>
  <dcterms:modified xsi:type="dcterms:W3CDTF">2018-05-26T02:12:31Z</dcterms:modified>
</cp:coreProperties>
</file>